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5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Lst>
  <p:sldSz cy="5143500" cx="9144000"/>
  <p:notesSz cx="6858000" cy="9144000"/>
  <p:embeddedFontLst>
    <p:embeddedFont>
      <p:font typeface="Raleway"/>
      <p:regular r:id="rId23"/>
      <p:bold r:id="rId24"/>
      <p:italic r:id="rId25"/>
      <p:boldItalic r:id="rId26"/>
    </p:embeddedFont>
    <p:embeddedFont>
      <p:font typeface="Merriweather"/>
      <p:regular r:id="rId27"/>
      <p:bold r:id="rId28"/>
      <p:italic r:id="rId29"/>
      <p:boldItalic r:id="rId3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2" name="Carmen"/>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Raleway-bold.fntdata"/><Relationship Id="rId23" Type="http://schemas.openxmlformats.org/officeDocument/2006/relationships/font" Target="fonts/Raleway-regular.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aleway-boldItalic.fntdata"/><Relationship Id="rId25" Type="http://schemas.openxmlformats.org/officeDocument/2006/relationships/font" Target="fonts/Raleway-italic.fntdata"/><Relationship Id="rId28" Type="http://schemas.openxmlformats.org/officeDocument/2006/relationships/font" Target="fonts/Merriweather-bold.fntdata"/><Relationship Id="rId27" Type="http://schemas.openxmlformats.org/officeDocument/2006/relationships/font" Target="fonts/Merriweather-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Merriweather-italic.fntdata"/><Relationship Id="rId7" Type="http://schemas.openxmlformats.org/officeDocument/2006/relationships/slide" Target="slides/slide2.xml"/><Relationship Id="rId8" Type="http://schemas.openxmlformats.org/officeDocument/2006/relationships/slide" Target="slides/slide3.xml"/><Relationship Id="rId30" Type="http://schemas.openxmlformats.org/officeDocument/2006/relationships/font" Target="fonts/Merriweather-bold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2-03-04T07:10:55.135">
    <p:pos x="6000" y="0"/>
    <p:text>what kind of information do you want to display on the slide when you present the mobile project? I can apply the same layout when I present the desktop version</p:tex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2" dt="2022-03-04T07:12:21.964">
    <p:pos x="6000" y="0"/>
    <p:text>Maybe we should think about a list of questions the judges might ask so we can be a little more prepared, what do you think?</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35f391192_0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35f391192_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118c1358d18_1_1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118c1358d18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used similar concept on the desktop version. Readers can go to their preferred section,</a:t>
            </a:r>
            <a:endParaRPr/>
          </a:p>
          <a:p>
            <a:pPr indent="0" lvl="0" marL="0" rtl="0" algn="l">
              <a:spcBef>
                <a:spcPts val="0"/>
              </a:spcBef>
              <a:spcAft>
                <a:spcPts val="0"/>
              </a:spcAft>
              <a:buNone/>
            </a:pPr>
            <a:r>
              <a:rPr lang="en"/>
              <a:t>Then use the resource menu on the left side of the screen to go to their preferred section</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1180807f778_0_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1180807f778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118c1358d18_1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118c1358d18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kept the same color coding technique to </a:t>
            </a:r>
            <a:r>
              <a:rPr lang="en"/>
              <a:t>differentiate</a:t>
            </a:r>
            <a:r>
              <a:rPr lang="en"/>
              <a:t> between the two modes</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118c1358d18_1_2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118c1358d18_1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35ed75ccf_09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35ed75ccf_0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summary, we included the 3 components for ease of use and readability</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35ed75ccf_011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35ed75ccf_0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35f391192_04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35f391192_0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shows how it may look on an Active campaign site. </a:t>
            </a:r>
            <a:endParaRPr/>
          </a:p>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35ed75ccf_02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35ed75ccf_0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Thank you very much for </a:t>
            </a:r>
            <a:r>
              <a:rPr lang="en"/>
              <a:t>listening</a:t>
            </a:r>
            <a:r>
              <a:rPr lang="en"/>
              <a:t> to us</a:t>
            </a:r>
            <a:endParaRPr/>
          </a:p>
          <a:p>
            <a:pPr indent="0" lvl="0" marL="0" rtl="0" algn="l">
              <a:spcBef>
                <a:spcPts val="0"/>
              </a:spcBef>
              <a:spcAft>
                <a:spcPts val="0"/>
              </a:spcAft>
              <a:buNone/>
            </a:pPr>
            <a:r>
              <a:rPr lang="en"/>
              <a:t>We are happy to answer any of your questions</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g3606f1c2d_3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g3606f1c2d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Next step was to identify the target </a:t>
            </a:r>
            <a:r>
              <a:rPr lang="en"/>
              <a:t>audience</a:t>
            </a:r>
            <a:r>
              <a:rPr lang="en"/>
              <a:t> in order to empathize with them in our design. Undergraduate students, masters students, and Alumni were the 3 personas. Then we started focusing on their needs when coming to the newsletter</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1141ea54386_0_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1141ea54386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wanted to keep the simple design, while also making it appealing to the reader. We started thinking of ways in which the user can get to the site, browse relevant information and be satisfied with the steps it takes to get there.</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1141ea54386_0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1141ea5438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then started coming up with ideas that would make our design come to life. </a:t>
            </a:r>
            <a:endParaRPr/>
          </a:p>
          <a:p>
            <a:pPr indent="0" lvl="0" marL="0" rtl="0" algn="l">
              <a:spcBef>
                <a:spcPts val="0"/>
              </a:spcBef>
              <a:spcAft>
                <a:spcPts val="0"/>
              </a:spcAft>
              <a:buNone/>
            </a:pPr>
            <a:r>
              <a:rPr lang="en">
                <a:solidFill>
                  <a:schemeClr val="dk1"/>
                </a:solidFill>
              </a:rPr>
              <a:t>We started considering the different kinds of visitors. The newbie (who is here for the first time and has very little idea of what to find, and where to find it)</a:t>
            </a:r>
            <a:endParaRPr>
              <a:solidFill>
                <a:schemeClr val="dk1"/>
              </a:solidFill>
            </a:endParaRPr>
          </a:p>
          <a:p>
            <a:pPr indent="0" lvl="0" marL="0" rtl="0" algn="l">
              <a:spcBef>
                <a:spcPts val="0"/>
              </a:spcBef>
              <a:spcAft>
                <a:spcPts val="0"/>
              </a:spcAft>
              <a:buNone/>
            </a:pPr>
            <a:r>
              <a:rPr lang="en">
                <a:solidFill>
                  <a:schemeClr val="dk1"/>
                </a:solidFill>
              </a:rPr>
              <a:t>The skeptic ( who like to rely on their own knowledge to find jobs, and need to know what the newsletter can do for them that they themselves can’t)</a:t>
            </a:r>
            <a:endParaRPr>
              <a:solidFill>
                <a:schemeClr val="dk1"/>
              </a:solidFill>
            </a:endParaRPr>
          </a:p>
          <a:p>
            <a:pPr indent="0" lvl="0" marL="0" rtl="0" algn="l">
              <a:spcBef>
                <a:spcPts val="0"/>
              </a:spcBef>
              <a:spcAft>
                <a:spcPts val="0"/>
              </a:spcAft>
              <a:buNone/>
            </a:pPr>
            <a:r>
              <a:rPr lang="en">
                <a:solidFill>
                  <a:schemeClr val="dk1"/>
                </a:solidFill>
              </a:rPr>
              <a:t>And The experienced (who is already in the job market and is looking for options)</a:t>
            </a:r>
            <a:endParaRPr>
              <a:solidFill>
                <a:schemeClr val="dk1"/>
              </a:solidFill>
            </a:endParaRPr>
          </a:p>
          <a:p>
            <a:pPr indent="0" lvl="0" marL="0" rtl="0" algn="l">
              <a:spcBef>
                <a:spcPts val="0"/>
              </a:spcBef>
              <a:spcAft>
                <a:spcPts val="0"/>
              </a:spcAft>
              <a:buNone/>
            </a:pPr>
            <a:r>
              <a:rPr lang="en">
                <a:solidFill>
                  <a:schemeClr val="dk1"/>
                </a:solidFill>
              </a:rPr>
              <a:t>Having that in mind,</a:t>
            </a:r>
            <a:endParaRPr>
              <a:solidFill>
                <a:schemeClr val="dk1"/>
              </a:solidFill>
            </a:endParaRPr>
          </a:p>
          <a:p>
            <a:pPr indent="0" lvl="0" marL="0" rtl="0" algn="l">
              <a:spcBef>
                <a:spcPts val="0"/>
              </a:spcBef>
              <a:spcAft>
                <a:spcPts val="0"/>
              </a:spcAft>
              <a:buNone/>
            </a:pPr>
            <a:r>
              <a:rPr lang="en"/>
              <a:t>We divided them into students,  alumni</a:t>
            </a:r>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1180807f778_0_2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1180807f778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color coded the student side with red, and Alumni yellow in order for the reader to easily </a:t>
            </a:r>
            <a:r>
              <a:rPr lang="en"/>
              <a:t>identify</a:t>
            </a:r>
            <a:r>
              <a:rPr lang="en"/>
              <a:t> which mode they are on. And we created different resource menus to hold relevant information within them</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1141ea54386_0_1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1141ea54386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also developed Mobile view </a:t>
            </a:r>
            <a:r>
              <a:rPr lang="en"/>
              <a:t>similar</a:t>
            </a:r>
            <a:r>
              <a:rPr lang="en"/>
              <a:t> to the desktop view. Both views give the reader the ability to identify which mode they are in by just looking at the theme color</a:t>
            </a:r>
            <a:endParaRPr/>
          </a:p>
          <a:p>
            <a:pPr indent="0" lvl="0" marL="0" rtl="0" algn="l">
              <a:spcBef>
                <a:spcPts val="0"/>
              </a:spcBef>
              <a:spcAft>
                <a:spcPts val="0"/>
              </a:spcAft>
              <a:buNone/>
            </a:pPr>
            <a:r>
              <a:rPr lang="en"/>
              <a:t>We then started thinking about testing that on Active Campaign</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1141ea54386_2_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1141ea54386_2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Once we have refined the prototypes on Figma, we wanted to test it on Active Campaign</a:t>
            </a:r>
            <a:endParaRPr/>
          </a:p>
          <a:p>
            <a:pPr indent="0" lvl="0" marL="0" rtl="0" algn="l">
              <a:spcBef>
                <a:spcPts val="0"/>
              </a:spcBef>
              <a:spcAft>
                <a:spcPts val="0"/>
              </a:spcAft>
              <a:buNone/>
            </a:pPr>
            <a:r>
              <a:rPr lang="en"/>
              <a:t>We discussed our prototype with our mentor and made additional corrections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35f391192_01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35f391192_0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the final wireframe for the mobile view where a user can easily </a:t>
            </a:r>
            <a:r>
              <a:rPr lang="en"/>
              <a:t>subscribe</a:t>
            </a:r>
            <a:r>
              <a:rPr lang="en"/>
              <a:t> to or unsubscribe from the newsletter</a:t>
            </a:r>
            <a:endParaRPr/>
          </a:p>
          <a:p>
            <a:pPr indent="0" lvl="0" marL="0" rtl="0" algn="l">
              <a:spcBef>
                <a:spcPts val="0"/>
              </a:spcBef>
              <a:spcAft>
                <a:spcPts val="0"/>
              </a:spcAft>
              <a:buNone/>
            </a:pPr>
            <a:r>
              <a:rPr lang="en"/>
              <a:t>Toggle between ‘Student’ mode and ‘Alumni’ mode</a:t>
            </a:r>
            <a:endParaRPr/>
          </a:p>
          <a:p>
            <a:pPr indent="0" lvl="0" marL="0" rtl="0" algn="l">
              <a:spcBef>
                <a:spcPts val="0"/>
              </a:spcBef>
              <a:spcAft>
                <a:spcPts val="0"/>
              </a:spcAft>
              <a:buNone/>
            </a:pPr>
            <a:r>
              <a:rPr lang="en"/>
              <a:t>Use the drop down menus to access </a:t>
            </a:r>
            <a:r>
              <a:rPr lang="en"/>
              <a:t>different</a:t>
            </a:r>
            <a:r>
              <a:rPr lang="en"/>
              <a:t> sections including the capability to set up career consultation</a:t>
            </a:r>
            <a:endParaRPr/>
          </a:p>
          <a:p>
            <a:pPr indent="0" lvl="0" marL="0" rtl="0" algn="l">
              <a:spcBef>
                <a:spcPts val="0"/>
              </a:spcBef>
              <a:spcAft>
                <a:spcPts val="0"/>
              </a:spcAft>
              <a:buNone/>
            </a:pPr>
            <a:r>
              <a:rPr lang="en"/>
              <a:t>And on the Alumni section (added capability to connect to linkedIn)</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bg>
      <p:bgPr>
        <a:solidFill>
          <a:schemeClr val="accent3"/>
        </a:solidFill>
      </p:bgPr>
    </p:bg>
    <p:spTree>
      <p:nvGrpSpPr>
        <p:cNvPr id="9" name="Shape 9"/>
        <p:cNvGrpSpPr/>
        <p:nvPr/>
      </p:nvGrpSpPr>
      <p:grpSpPr>
        <a:xfrm>
          <a:off x="0" y="0"/>
          <a:ext cx="0" cy="0"/>
          <a:chOff x="0" y="0"/>
          <a:chExt cx="0" cy="0"/>
        </a:xfrm>
      </p:grpSpPr>
      <p:sp>
        <p:nvSpPr>
          <p:cNvPr id="10" name="Google Shape;10;p2"/>
          <p:cNvSpPr/>
          <p:nvPr/>
        </p:nvSpPr>
        <p:spPr>
          <a:xfrm>
            <a:off x="100" y="2580675"/>
            <a:ext cx="9144000" cy="2562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a:off x="1903500" y="1786850"/>
            <a:ext cx="5337000" cy="15699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ph type="ctrTitle"/>
          </p:nvPr>
        </p:nvSpPr>
        <p:spPr>
          <a:xfrm>
            <a:off x="1944450" y="1831388"/>
            <a:ext cx="5255100" cy="1480800"/>
          </a:xfrm>
          <a:prstGeom prst="rect">
            <a:avLst/>
          </a:prstGeom>
          <a:solidFill>
            <a:schemeClr val="dk1"/>
          </a:solidFill>
        </p:spPr>
        <p:txBody>
          <a:bodyPr anchorCtr="0" anchor="ctr" bIns="91425" lIns="91425" spcFirstLastPara="1" rIns="91425" wrap="square" tIns="91425">
            <a:noAutofit/>
          </a:bodyPr>
          <a:lstStyle>
            <a:lvl1pPr lvl="0" algn="ctr">
              <a:spcBef>
                <a:spcPts val="0"/>
              </a:spcBef>
              <a:spcAft>
                <a:spcPts val="0"/>
              </a:spcAft>
              <a:buClr>
                <a:schemeClr val="lt1"/>
              </a:buClr>
              <a:buSzPts val="3600"/>
              <a:buNone/>
              <a:defRPr sz="3600">
                <a:solidFill>
                  <a:schemeClr val="lt1"/>
                </a:solidFill>
              </a:defRPr>
            </a:lvl1pPr>
            <a:lvl2pPr lvl="1" algn="ctr">
              <a:spcBef>
                <a:spcPts val="0"/>
              </a:spcBef>
              <a:spcAft>
                <a:spcPts val="0"/>
              </a:spcAft>
              <a:buClr>
                <a:schemeClr val="lt1"/>
              </a:buClr>
              <a:buSzPts val="3600"/>
              <a:buNone/>
              <a:defRPr sz="3600">
                <a:solidFill>
                  <a:schemeClr val="lt1"/>
                </a:solidFill>
              </a:defRPr>
            </a:lvl2pPr>
            <a:lvl3pPr lvl="2" algn="ctr">
              <a:spcBef>
                <a:spcPts val="0"/>
              </a:spcBef>
              <a:spcAft>
                <a:spcPts val="0"/>
              </a:spcAft>
              <a:buClr>
                <a:schemeClr val="lt1"/>
              </a:buClr>
              <a:buSzPts val="3600"/>
              <a:buNone/>
              <a:defRPr sz="3600">
                <a:solidFill>
                  <a:schemeClr val="lt1"/>
                </a:solidFill>
              </a:defRPr>
            </a:lvl3pPr>
            <a:lvl4pPr lvl="3" algn="ctr">
              <a:spcBef>
                <a:spcPts val="0"/>
              </a:spcBef>
              <a:spcAft>
                <a:spcPts val="0"/>
              </a:spcAft>
              <a:buClr>
                <a:schemeClr val="lt1"/>
              </a:buClr>
              <a:buSzPts val="3600"/>
              <a:buNone/>
              <a:defRPr sz="3600">
                <a:solidFill>
                  <a:schemeClr val="lt1"/>
                </a:solidFill>
              </a:defRPr>
            </a:lvl4pPr>
            <a:lvl5pPr lvl="4" algn="ctr">
              <a:spcBef>
                <a:spcPts val="0"/>
              </a:spcBef>
              <a:spcAft>
                <a:spcPts val="0"/>
              </a:spcAft>
              <a:buClr>
                <a:schemeClr val="lt1"/>
              </a:buClr>
              <a:buSzPts val="3600"/>
              <a:buNone/>
              <a:defRPr sz="3600">
                <a:solidFill>
                  <a:schemeClr val="lt1"/>
                </a:solidFill>
              </a:defRPr>
            </a:lvl5pPr>
            <a:lvl6pPr lvl="5" algn="ctr">
              <a:spcBef>
                <a:spcPts val="0"/>
              </a:spcBef>
              <a:spcAft>
                <a:spcPts val="0"/>
              </a:spcAft>
              <a:buClr>
                <a:schemeClr val="lt1"/>
              </a:buClr>
              <a:buSzPts val="3600"/>
              <a:buNone/>
              <a:defRPr sz="3600">
                <a:solidFill>
                  <a:schemeClr val="lt1"/>
                </a:solidFill>
              </a:defRPr>
            </a:lvl6pPr>
            <a:lvl7pPr lvl="6" algn="ctr">
              <a:spcBef>
                <a:spcPts val="0"/>
              </a:spcBef>
              <a:spcAft>
                <a:spcPts val="0"/>
              </a:spcAft>
              <a:buClr>
                <a:schemeClr val="lt1"/>
              </a:buClr>
              <a:buSzPts val="3600"/>
              <a:buNone/>
              <a:defRPr sz="3600">
                <a:solidFill>
                  <a:schemeClr val="lt1"/>
                </a:solidFill>
              </a:defRPr>
            </a:lvl7pPr>
            <a:lvl8pPr lvl="7" algn="ctr">
              <a:spcBef>
                <a:spcPts val="0"/>
              </a:spcBef>
              <a:spcAft>
                <a:spcPts val="0"/>
              </a:spcAft>
              <a:buClr>
                <a:schemeClr val="lt1"/>
              </a:buClr>
              <a:buSzPts val="3600"/>
              <a:buNone/>
              <a:defRPr sz="3600">
                <a:solidFill>
                  <a:schemeClr val="lt1"/>
                </a:solidFill>
              </a:defRPr>
            </a:lvl8pPr>
            <a:lvl9pPr lvl="8" algn="ctr">
              <a:spcBef>
                <a:spcPts val="0"/>
              </a:spcBef>
              <a:spcAft>
                <a:spcPts val="0"/>
              </a:spcAft>
              <a:buClr>
                <a:schemeClr val="lt1"/>
              </a:buClr>
              <a:buSzPts val="3600"/>
              <a:buNone/>
              <a:defRPr sz="3600">
                <a:solidFill>
                  <a:schemeClr val="lt1"/>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dark">
  <p:cSld name="BLANK_1">
    <p:bg>
      <p:bgPr>
        <a:solidFill>
          <a:schemeClr val="dk1"/>
        </a:solidFill>
      </p:bgPr>
    </p:bg>
    <p:spTree>
      <p:nvGrpSpPr>
        <p:cNvPr id="60" name="Shape 60"/>
        <p:cNvGrpSpPr/>
        <p:nvPr/>
      </p:nvGrpSpPr>
      <p:grpSpPr>
        <a:xfrm>
          <a:off x="0" y="0"/>
          <a:ext cx="0" cy="0"/>
          <a:chOff x="0" y="0"/>
          <a:chExt cx="0" cy="0"/>
        </a:xfrm>
      </p:grpSpPr>
      <p:sp>
        <p:nvSpPr>
          <p:cNvPr id="61" name="Google Shape;61;p11"/>
          <p:cNvSpPr txBox="1"/>
          <p:nvPr>
            <p:ph idx="12" type="sldNum"/>
          </p:nvPr>
        </p:nvSpPr>
        <p:spPr>
          <a:xfrm>
            <a:off x="4297650" y="4764749"/>
            <a:ext cx="548700" cy="302700"/>
          </a:xfrm>
          <a:prstGeom prst="rect">
            <a:avLst/>
          </a:prstGeom>
          <a:ln>
            <a:noFill/>
          </a:ln>
        </p:spPr>
        <p:txBody>
          <a:bodyPr anchorCtr="0" anchor="t" bIns="91425" lIns="91425" spcFirstLastPara="1" rIns="91425" wrap="square" tIns="91425">
            <a:noAutofit/>
          </a:bodyPr>
          <a:lstStyle>
            <a:lvl1pPr lvl="0">
              <a:buNone/>
              <a:defRPr>
                <a:solidFill>
                  <a:schemeClr val="accent3"/>
                </a:solidFill>
              </a:defRPr>
            </a:lvl1pPr>
            <a:lvl2pPr lvl="1">
              <a:buNone/>
              <a:defRPr>
                <a:solidFill>
                  <a:schemeClr val="accent3"/>
                </a:solidFill>
              </a:defRPr>
            </a:lvl2pPr>
            <a:lvl3pPr lvl="2">
              <a:buNone/>
              <a:defRPr>
                <a:solidFill>
                  <a:schemeClr val="accent3"/>
                </a:solidFill>
              </a:defRPr>
            </a:lvl3pPr>
            <a:lvl4pPr lvl="3">
              <a:buNone/>
              <a:defRPr>
                <a:solidFill>
                  <a:schemeClr val="accent3"/>
                </a:solidFill>
              </a:defRPr>
            </a:lvl4pPr>
            <a:lvl5pPr lvl="4">
              <a:buNone/>
              <a:defRPr>
                <a:solidFill>
                  <a:schemeClr val="accent3"/>
                </a:solidFill>
              </a:defRPr>
            </a:lvl5pPr>
            <a:lvl6pPr lvl="5">
              <a:buNone/>
              <a:defRPr>
                <a:solidFill>
                  <a:schemeClr val="accent3"/>
                </a:solidFill>
              </a:defRPr>
            </a:lvl6pPr>
            <a:lvl7pPr lvl="6">
              <a:buNone/>
              <a:defRPr>
                <a:solidFill>
                  <a:schemeClr val="accent3"/>
                </a:solidFill>
              </a:defRPr>
            </a:lvl7pPr>
            <a:lvl8pPr lvl="7">
              <a:buNone/>
              <a:defRPr>
                <a:solidFill>
                  <a:schemeClr val="accent3"/>
                </a:solidFill>
              </a:defRPr>
            </a:lvl8pPr>
            <a:lvl9pPr lvl="8">
              <a:buNone/>
              <a:defRPr>
                <a:solidFill>
                  <a:schemeClr val="accent3"/>
                </a:solidFill>
              </a:defRPr>
            </a:lvl9pPr>
          </a:lstStyle>
          <a:p>
            <a:pPr indent="0" lvl="0" marL="0" rtl="0" algn="ctr">
              <a:spcBef>
                <a:spcPts val="0"/>
              </a:spcBef>
              <a:spcAft>
                <a:spcPts val="0"/>
              </a:spcAft>
              <a:buNone/>
            </a:pPr>
            <a:fld id="{00000000-1234-1234-1234-123412341234}" type="slidenum">
              <a:rPr lang="en"/>
              <a:t>‹#›</a:t>
            </a:fld>
            <a:endParaRPr/>
          </a:p>
        </p:txBody>
      </p:sp>
      <p:sp>
        <p:nvSpPr>
          <p:cNvPr id="62" name="Google Shape;62;p11"/>
          <p:cNvSpPr/>
          <p:nvPr/>
        </p:nvSpPr>
        <p:spPr>
          <a:xfrm>
            <a:off x="322800" y="328500"/>
            <a:ext cx="8498400" cy="4486500"/>
          </a:xfrm>
          <a:prstGeom prst="rect">
            <a:avLst/>
          </a:prstGeom>
          <a:noFill/>
          <a:ln cap="flat" cmpd="sng" w="9525">
            <a:solidFill>
              <a:schemeClr val="accent3"/>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11"/>
          <p:cNvSpPr/>
          <p:nvPr/>
        </p:nvSpPr>
        <p:spPr>
          <a:xfrm>
            <a:off x="385544" y="389475"/>
            <a:ext cx="8373000" cy="4364700"/>
          </a:xfrm>
          <a:prstGeom prst="rect">
            <a:avLst/>
          </a:prstGeom>
          <a:noFill/>
          <a:ln cap="flat" cmpd="sng" w="28575">
            <a:solidFill>
              <a:schemeClr val="accent3"/>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p:cSld name="TITLE_1">
    <p:spTree>
      <p:nvGrpSpPr>
        <p:cNvPr id="13" name="Shape 13"/>
        <p:cNvGrpSpPr/>
        <p:nvPr/>
      </p:nvGrpSpPr>
      <p:grpSpPr>
        <a:xfrm>
          <a:off x="0" y="0"/>
          <a:ext cx="0" cy="0"/>
          <a:chOff x="0" y="0"/>
          <a:chExt cx="0" cy="0"/>
        </a:xfrm>
      </p:grpSpPr>
      <p:sp>
        <p:nvSpPr>
          <p:cNvPr id="14" name="Google Shape;14;p3"/>
          <p:cNvSpPr/>
          <p:nvPr/>
        </p:nvSpPr>
        <p:spPr>
          <a:xfrm>
            <a:off x="100" y="2580675"/>
            <a:ext cx="9144000" cy="2562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3"/>
          <p:cNvSpPr/>
          <p:nvPr/>
        </p:nvSpPr>
        <p:spPr>
          <a:xfrm>
            <a:off x="662350" y="2122875"/>
            <a:ext cx="7819200" cy="897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3"/>
          <p:cNvSpPr txBox="1"/>
          <p:nvPr>
            <p:ph type="ctrTitle"/>
          </p:nvPr>
        </p:nvSpPr>
        <p:spPr>
          <a:xfrm>
            <a:off x="685800" y="2146613"/>
            <a:ext cx="7772400" cy="850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7" name="Google Shape;17;p3"/>
          <p:cNvSpPr txBox="1"/>
          <p:nvPr>
            <p:ph idx="1" type="subTitle"/>
          </p:nvPr>
        </p:nvSpPr>
        <p:spPr>
          <a:xfrm>
            <a:off x="685800" y="3147610"/>
            <a:ext cx="7772400" cy="7848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1"/>
              </a:buClr>
              <a:buSzPts val="1800"/>
              <a:buFont typeface="Merriweather"/>
              <a:buNone/>
              <a:defRPr i="1" sz="1800">
                <a:solidFill>
                  <a:schemeClr val="accent1"/>
                </a:solidFill>
                <a:latin typeface="Merriweather"/>
                <a:ea typeface="Merriweather"/>
                <a:cs typeface="Merriweather"/>
                <a:sym typeface="Merriweather"/>
              </a:defRPr>
            </a:lvl1pPr>
            <a:lvl2pPr lvl="1" rtl="0" algn="ctr">
              <a:spcBef>
                <a:spcPts val="0"/>
              </a:spcBef>
              <a:spcAft>
                <a:spcPts val="0"/>
              </a:spcAft>
              <a:buClr>
                <a:schemeClr val="accent1"/>
              </a:buClr>
              <a:buSzPts val="1800"/>
              <a:buFont typeface="Merriweather"/>
              <a:buNone/>
              <a:defRPr i="1" sz="1800">
                <a:solidFill>
                  <a:schemeClr val="accent1"/>
                </a:solidFill>
                <a:latin typeface="Merriweather"/>
                <a:ea typeface="Merriweather"/>
                <a:cs typeface="Merriweather"/>
                <a:sym typeface="Merriweather"/>
              </a:defRPr>
            </a:lvl2pPr>
            <a:lvl3pPr lvl="2" rtl="0" algn="ctr">
              <a:spcBef>
                <a:spcPts val="0"/>
              </a:spcBef>
              <a:spcAft>
                <a:spcPts val="0"/>
              </a:spcAft>
              <a:buClr>
                <a:schemeClr val="accent1"/>
              </a:buClr>
              <a:buSzPts val="1800"/>
              <a:buFont typeface="Merriweather"/>
              <a:buNone/>
              <a:defRPr i="1" sz="1800">
                <a:solidFill>
                  <a:schemeClr val="accent1"/>
                </a:solidFill>
                <a:latin typeface="Merriweather"/>
                <a:ea typeface="Merriweather"/>
                <a:cs typeface="Merriweather"/>
                <a:sym typeface="Merriweather"/>
              </a:defRPr>
            </a:lvl3pPr>
            <a:lvl4pPr lvl="3" rtl="0" algn="ctr">
              <a:spcBef>
                <a:spcPts val="0"/>
              </a:spcBef>
              <a:spcAft>
                <a:spcPts val="0"/>
              </a:spcAft>
              <a:buClr>
                <a:schemeClr val="accent1"/>
              </a:buClr>
              <a:buSzPts val="2400"/>
              <a:buFont typeface="Merriweather"/>
              <a:buNone/>
              <a:defRPr i="1">
                <a:solidFill>
                  <a:schemeClr val="accent1"/>
                </a:solidFill>
                <a:latin typeface="Merriweather"/>
                <a:ea typeface="Merriweather"/>
                <a:cs typeface="Merriweather"/>
                <a:sym typeface="Merriweather"/>
              </a:defRPr>
            </a:lvl4pPr>
            <a:lvl5pPr lvl="4" rtl="0" algn="ctr">
              <a:spcBef>
                <a:spcPts val="0"/>
              </a:spcBef>
              <a:spcAft>
                <a:spcPts val="0"/>
              </a:spcAft>
              <a:buClr>
                <a:schemeClr val="accent1"/>
              </a:buClr>
              <a:buSzPts val="2400"/>
              <a:buFont typeface="Merriweather"/>
              <a:buNone/>
              <a:defRPr i="1">
                <a:solidFill>
                  <a:schemeClr val="accent1"/>
                </a:solidFill>
                <a:latin typeface="Merriweather"/>
                <a:ea typeface="Merriweather"/>
                <a:cs typeface="Merriweather"/>
                <a:sym typeface="Merriweather"/>
              </a:defRPr>
            </a:lvl5pPr>
            <a:lvl6pPr lvl="5" rtl="0" algn="ctr">
              <a:spcBef>
                <a:spcPts val="0"/>
              </a:spcBef>
              <a:spcAft>
                <a:spcPts val="0"/>
              </a:spcAft>
              <a:buClr>
                <a:schemeClr val="accent1"/>
              </a:buClr>
              <a:buSzPts val="2400"/>
              <a:buFont typeface="Merriweather"/>
              <a:buNone/>
              <a:defRPr i="1">
                <a:solidFill>
                  <a:schemeClr val="accent1"/>
                </a:solidFill>
                <a:latin typeface="Merriweather"/>
                <a:ea typeface="Merriweather"/>
                <a:cs typeface="Merriweather"/>
                <a:sym typeface="Merriweather"/>
              </a:defRPr>
            </a:lvl6pPr>
            <a:lvl7pPr lvl="6" rtl="0" algn="ctr">
              <a:spcBef>
                <a:spcPts val="0"/>
              </a:spcBef>
              <a:spcAft>
                <a:spcPts val="0"/>
              </a:spcAft>
              <a:buClr>
                <a:schemeClr val="accent1"/>
              </a:buClr>
              <a:buSzPts val="2400"/>
              <a:buFont typeface="Merriweather"/>
              <a:buNone/>
              <a:defRPr i="1">
                <a:solidFill>
                  <a:schemeClr val="accent1"/>
                </a:solidFill>
                <a:latin typeface="Merriweather"/>
                <a:ea typeface="Merriweather"/>
                <a:cs typeface="Merriweather"/>
                <a:sym typeface="Merriweather"/>
              </a:defRPr>
            </a:lvl7pPr>
            <a:lvl8pPr lvl="7" rtl="0" algn="ctr">
              <a:spcBef>
                <a:spcPts val="0"/>
              </a:spcBef>
              <a:spcAft>
                <a:spcPts val="0"/>
              </a:spcAft>
              <a:buClr>
                <a:schemeClr val="accent1"/>
              </a:buClr>
              <a:buSzPts val="2400"/>
              <a:buFont typeface="Merriweather"/>
              <a:buNone/>
              <a:defRPr i="1">
                <a:solidFill>
                  <a:schemeClr val="accent1"/>
                </a:solidFill>
                <a:latin typeface="Merriweather"/>
                <a:ea typeface="Merriweather"/>
                <a:cs typeface="Merriweather"/>
                <a:sym typeface="Merriweather"/>
              </a:defRPr>
            </a:lvl8pPr>
            <a:lvl9pPr lvl="8" rtl="0" algn="ctr">
              <a:spcBef>
                <a:spcPts val="0"/>
              </a:spcBef>
              <a:spcAft>
                <a:spcPts val="0"/>
              </a:spcAft>
              <a:buClr>
                <a:schemeClr val="accent1"/>
              </a:buClr>
              <a:buSzPts val="2400"/>
              <a:buFont typeface="Merriweather"/>
              <a:buNone/>
              <a:defRPr i="1">
                <a:solidFill>
                  <a:schemeClr val="accent1"/>
                </a:solidFill>
                <a:latin typeface="Merriweather"/>
                <a:ea typeface="Merriweather"/>
                <a:cs typeface="Merriweather"/>
                <a:sym typeface="Merriweather"/>
              </a:defRPr>
            </a:lvl9pPr>
          </a:lstStyle>
          <a:p/>
        </p:txBody>
      </p:sp>
      <p:sp>
        <p:nvSpPr>
          <p:cNvPr id="18" name="Google Shape;18;p3"/>
          <p:cNvSpPr txBox="1"/>
          <p:nvPr>
            <p:ph idx="12" type="sldNum"/>
          </p:nvPr>
        </p:nvSpPr>
        <p:spPr>
          <a:xfrm>
            <a:off x="4297650" y="4764749"/>
            <a:ext cx="548700" cy="302700"/>
          </a:xfrm>
          <a:prstGeom prst="rect">
            <a:avLst/>
          </a:prstGeom>
        </p:spPr>
        <p:txBody>
          <a:bodyPr anchorCtr="0" anchor="t" bIns="91425" lIns="91425" spcFirstLastPara="1" rIns="91425" wrap="square" tIns="91425">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_1">
    <p:bg>
      <p:bgPr>
        <a:solidFill>
          <a:schemeClr val="dk1"/>
        </a:solidFill>
      </p:bgPr>
    </p:bg>
    <p:spTree>
      <p:nvGrpSpPr>
        <p:cNvPr id="19" name="Shape 19"/>
        <p:cNvGrpSpPr/>
        <p:nvPr/>
      </p:nvGrpSpPr>
      <p:grpSpPr>
        <a:xfrm>
          <a:off x="0" y="0"/>
          <a:ext cx="0" cy="0"/>
          <a:chOff x="0" y="0"/>
          <a:chExt cx="0" cy="0"/>
        </a:xfrm>
      </p:grpSpPr>
      <p:sp>
        <p:nvSpPr>
          <p:cNvPr id="20" name="Google Shape;20;p4"/>
          <p:cNvSpPr/>
          <p:nvPr/>
        </p:nvSpPr>
        <p:spPr>
          <a:xfrm>
            <a:off x="100" y="0"/>
            <a:ext cx="9144000" cy="1641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p:nvPr/>
        </p:nvSpPr>
        <p:spPr>
          <a:xfrm>
            <a:off x="4087475" y="1147237"/>
            <a:ext cx="969300" cy="969300"/>
          </a:xfrm>
          <a:prstGeom prst="rect">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4"/>
          <p:cNvSpPr/>
          <p:nvPr/>
        </p:nvSpPr>
        <p:spPr>
          <a:xfrm>
            <a:off x="4135950" y="1208048"/>
            <a:ext cx="872100" cy="847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4"/>
          <p:cNvSpPr txBox="1"/>
          <p:nvPr>
            <p:ph idx="1" type="body"/>
          </p:nvPr>
        </p:nvSpPr>
        <p:spPr>
          <a:xfrm>
            <a:off x="1568100" y="2314200"/>
            <a:ext cx="6007800" cy="819900"/>
          </a:xfrm>
          <a:prstGeom prst="rect">
            <a:avLst/>
          </a:prstGeom>
        </p:spPr>
        <p:txBody>
          <a:bodyPr anchorCtr="0" anchor="t" bIns="91425" lIns="91425" spcFirstLastPara="1" rIns="91425" wrap="square" tIns="91425">
            <a:noAutofit/>
          </a:bodyPr>
          <a:lstStyle>
            <a:lvl1pPr indent="-342900" lvl="0" marL="457200" rtl="0" algn="ctr">
              <a:spcBef>
                <a:spcPts val="600"/>
              </a:spcBef>
              <a:spcAft>
                <a:spcPts val="0"/>
              </a:spcAft>
              <a:buClr>
                <a:srgbClr val="FFFFFF"/>
              </a:buClr>
              <a:buSzPts val="1800"/>
              <a:buFont typeface="Merriweather"/>
              <a:buChar char="◉"/>
              <a:defRPr i="1">
                <a:solidFill>
                  <a:srgbClr val="FFFFFF"/>
                </a:solidFill>
                <a:latin typeface="Merriweather"/>
                <a:ea typeface="Merriweather"/>
                <a:cs typeface="Merriweather"/>
                <a:sym typeface="Merriweather"/>
              </a:defRPr>
            </a:lvl1pPr>
            <a:lvl2pPr indent="-381000" lvl="1" marL="914400" rtl="0" algn="ctr">
              <a:spcBef>
                <a:spcPts val="0"/>
              </a:spcBef>
              <a:spcAft>
                <a:spcPts val="0"/>
              </a:spcAft>
              <a:buClr>
                <a:srgbClr val="FFFFFF"/>
              </a:buClr>
              <a:buSzPts val="2400"/>
              <a:buFont typeface="Merriweather"/>
              <a:buChar char="○"/>
              <a:defRPr i="1">
                <a:solidFill>
                  <a:srgbClr val="FFFFFF"/>
                </a:solidFill>
                <a:latin typeface="Merriweather"/>
                <a:ea typeface="Merriweather"/>
                <a:cs typeface="Merriweather"/>
                <a:sym typeface="Merriweather"/>
              </a:defRPr>
            </a:lvl2pPr>
            <a:lvl3pPr indent="-381000" lvl="2" marL="1371600" rtl="0" algn="ctr">
              <a:spcBef>
                <a:spcPts val="0"/>
              </a:spcBef>
              <a:spcAft>
                <a:spcPts val="0"/>
              </a:spcAft>
              <a:buClr>
                <a:srgbClr val="FFFFFF"/>
              </a:buClr>
              <a:buSzPts val="2400"/>
              <a:buFont typeface="Merriweather"/>
              <a:buChar char="■"/>
              <a:defRPr i="1">
                <a:solidFill>
                  <a:srgbClr val="FFFFFF"/>
                </a:solidFill>
                <a:latin typeface="Merriweather"/>
                <a:ea typeface="Merriweather"/>
                <a:cs typeface="Merriweather"/>
                <a:sym typeface="Merriweather"/>
              </a:defRPr>
            </a:lvl3pPr>
            <a:lvl4pPr indent="-381000" lvl="3" marL="1828800" rtl="0" algn="ctr">
              <a:spcBef>
                <a:spcPts val="0"/>
              </a:spcBef>
              <a:spcAft>
                <a:spcPts val="0"/>
              </a:spcAft>
              <a:buClr>
                <a:srgbClr val="FFFFFF"/>
              </a:buClr>
              <a:buSzPts val="2400"/>
              <a:buFont typeface="Merriweather"/>
              <a:buChar char="●"/>
              <a:defRPr i="1">
                <a:solidFill>
                  <a:srgbClr val="FFFFFF"/>
                </a:solidFill>
                <a:latin typeface="Merriweather"/>
                <a:ea typeface="Merriweather"/>
                <a:cs typeface="Merriweather"/>
                <a:sym typeface="Merriweather"/>
              </a:defRPr>
            </a:lvl4pPr>
            <a:lvl5pPr indent="-381000" lvl="4" marL="2286000" rtl="0" algn="ctr">
              <a:spcBef>
                <a:spcPts val="0"/>
              </a:spcBef>
              <a:spcAft>
                <a:spcPts val="0"/>
              </a:spcAft>
              <a:buClr>
                <a:srgbClr val="FFFFFF"/>
              </a:buClr>
              <a:buSzPts val="2400"/>
              <a:buFont typeface="Merriweather"/>
              <a:buChar char="○"/>
              <a:defRPr i="1">
                <a:solidFill>
                  <a:srgbClr val="FFFFFF"/>
                </a:solidFill>
                <a:latin typeface="Merriweather"/>
                <a:ea typeface="Merriweather"/>
                <a:cs typeface="Merriweather"/>
                <a:sym typeface="Merriweather"/>
              </a:defRPr>
            </a:lvl5pPr>
            <a:lvl6pPr indent="-381000" lvl="5" marL="2743200" rtl="0" algn="ctr">
              <a:spcBef>
                <a:spcPts val="0"/>
              </a:spcBef>
              <a:spcAft>
                <a:spcPts val="0"/>
              </a:spcAft>
              <a:buClr>
                <a:srgbClr val="FFFFFF"/>
              </a:buClr>
              <a:buSzPts val="2400"/>
              <a:buFont typeface="Merriweather"/>
              <a:buChar char="■"/>
              <a:defRPr i="1">
                <a:solidFill>
                  <a:srgbClr val="FFFFFF"/>
                </a:solidFill>
                <a:latin typeface="Merriweather"/>
                <a:ea typeface="Merriweather"/>
                <a:cs typeface="Merriweather"/>
                <a:sym typeface="Merriweather"/>
              </a:defRPr>
            </a:lvl6pPr>
            <a:lvl7pPr indent="-381000" lvl="6" marL="3200400" rtl="0" algn="ctr">
              <a:spcBef>
                <a:spcPts val="0"/>
              </a:spcBef>
              <a:spcAft>
                <a:spcPts val="0"/>
              </a:spcAft>
              <a:buClr>
                <a:srgbClr val="FFFFFF"/>
              </a:buClr>
              <a:buSzPts val="2400"/>
              <a:buFont typeface="Merriweather"/>
              <a:buChar char="●"/>
              <a:defRPr i="1">
                <a:solidFill>
                  <a:srgbClr val="FFFFFF"/>
                </a:solidFill>
                <a:latin typeface="Merriweather"/>
                <a:ea typeface="Merriweather"/>
                <a:cs typeface="Merriweather"/>
                <a:sym typeface="Merriweather"/>
              </a:defRPr>
            </a:lvl7pPr>
            <a:lvl8pPr indent="-381000" lvl="7" marL="3657600" rtl="0" algn="ctr">
              <a:spcBef>
                <a:spcPts val="0"/>
              </a:spcBef>
              <a:spcAft>
                <a:spcPts val="0"/>
              </a:spcAft>
              <a:buClr>
                <a:srgbClr val="FFFFFF"/>
              </a:buClr>
              <a:buSzPts val="2400"/>
              <a:buFont typeface="Merriweather"/>
              <a:buChar char="○"/>
              <a:defRPr i="1">
                <a:solidFill>
                  <a:srgbClr val="FFFFFF"/>
                </a:solidFill>
                <a:latin typeface="Merriweather"/>
                <a:ea typeface="Merriweather"/>
                <a:cs typeface="Merriweather"/>
                <a:sym typeface="Merriweather"/>
              </a:defRPr>
            </a:lvl8pPr>
            <a:lvl9pPr indent="-381000" lvl="8" marL="4114800" algn="ctr">
              <a:spcBef>
                <a:spcPts val="0"/>
              </a:spcBef>
              <a:spcAft>
                <a:spcPts val="0"/>
              </a:spcAft>
              <a:buClr>
                <a:srgbClr val="FFFFFF"/>
              </a:buClr>
              <a:buSzPts val="2400"/>
              <a:buFont typeface="Merriweather"/>
              <a:buChar char="■"/>
              <a:defRPr i="1">
                <a:solidFill>
                  <a:srgbClr val="FFFFFF"/>
                </a:solidFill>
                <a:latin typeface="Merriweather"/>
                <a:ea typeface="Merriweather"/>
                <a:cs typeface="Merriweather"/>
                <a:sym typeface="Merriweather"/>
              </a:defRPr>
            </a:lvl9pPr>
          </a:lstStyle>
          <a:p/>
        </p:txBody>
      </p:sp>
      <p:sp>
        <p:nvSpPr>
          <p:cNvPr id="24" name="Google Shape;24;p4"/>
          <p:cNvSpPr txBox="1"/>
          <p:nvPr/>
        </p:nvSpPr>
        <p:spPr>
          <a:xfrm>
            <a:off x="3593400" y="1134156"/>
            <a:ext cx="1957200" cy="653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600">
                <a:solidFill>
                  <a:schemeClr val="dk1"/>
                </a:solidFill>
                <a:latin typeface="Raleway"/>
                <a:ea typeface="Raleway"/>
                <a:cs typeface="Raleway"/>
                <a:sym typeface="Raleway"/>
              </a:rPr>
              <a:t>“</a:t>
            </a:r>
            <a:endParaRPr sz="9600">
              <a:solidFill>
                <a:schemeClr val="dk1"/>
              </a:solidFill>
              <a:latin typeface="Raleway"/>
              <a:ea typeface="Raleway"/>
              <a:cs typeface="Raleway"/>
              <a:sym typeface="Raleway"/>
            </a:endParaRPr>
          </a:p>
        </p:txBody>
      </p:sp>
      <p:sp>
        <p:nvSpPr>
          <p:cNvPr id="25" name="Google Shape;25;p4"/>
          <p:cNvSpPr txBox="1"/>
          <p:nvPr>
            <p:ph idx="12" type="sldNum"/>
          </p:nvPr>
        </p:nvSpPr>
        <p:spPr>
          <a:xfrm>
            <a:off x="4297650" y="4764749"/>
            <a:ext cx="548700" cy="302700"/>
          </a:xfrm>
          <a:prstGeom prst="rect">
            <a:avLst/>
          </a:prstGeom>
        </p:spPr>
        <p:txBody>
          <a:bodyPr anchorCtr="0" anchor="t" bIns="91425" lIns="91425" spcFirstLastPara="1" rIns="91425" wrap="square" tIns="91425">
            <a:noAutofit/>
          </a:bodyPr>
          <a:lstStyle>
            <a:lvl1pPr lvl="0">
              <a:buNone/>
              <a:defRPr>
                <a:solidFill>
                  <a:schemeClr val="accent3"/>
                </a:solidFill>
                <a:latin typeface="Merriweather"/>
                <a:ea typeface="Merriweather"/>
                <a:cs typeface="Merriweather"/>
                <a:sym typeface="Merriweather"/>
              </a:defRPr>
            </a:lvl1pPr>
            <a:lvl2pPr lvl="1">
              <a:buNone/>
              <a:defRPr>
                <a:solidFill>
                  <a:schemeClr val="accent3"/>
                </a:solidFill>
                <a:latin typeface="Merriweather"/>
                <a:ea typeface="Merriweather"/>
                <a:cs typeface="Merriweather"/>
                <a:sym typeface="Merriweather"/>
              </a:defRPr>
            </a:lvl2pPr>
            <a:lvl3pPr lvl="2">
              <a:buNone/>
              <a:defRPr>
                <a:solidFill>
                  <a:schemeClr val="accent3"/>
                </a:solidFill>
                <a:latin typeface="Merriweather"/>
                <a:ea typeface="Merriweather"/>
                <a:cs typeface="Merriweather"/>
                <a:sym typeface="Merriweather"/>
              </a:defRPr>
            </a:lvl3pPr>
            <a:lvl4pPr lvl="3">
              <a:buNone/>
              <a:defRPr>
                <a:solidFill>
                  <a:schemeClr val="accent3"/>
                </a:solidFill>
                <a:latin typeface="Merriweather"/>
                <a:ea typeface="Merriweather"/>
                <a:cs typeface="Merriweather"/>
                <a:sym typeface="Merriweather"/>
              </a:defRPr>
            </a:lvl4pPr>
            <a:lvl5pPr lvl="4">
              <a:buNone/>
              <a:defRPr>
                <a:solidFill>
                  <a:schemeClr val="accent3"/>
                </a:solidFill>
                <a:latin typeface="Merriweather"/>
                <a:ea typeface="Merriweather"/>
                <a:cs typeface="Merriweather"/>
                <a:sym typeface="Merriweather"/>
              </a:defRPr>
            </a:lvl5pPr>
            <a:lvl6pPr lvl="5">
              <a:buNone/>
              <a:defRPr>
                <a:solidFill>
                  <a:schemeClr val="accent3"/>
                </a:solidFill>
                <a:latin typeface="Merriweather"/>
                <a:ea typeface="Merriweather"/>
                <a:cs typeface="Merriweather"/>
                <a:sym typeface="Merriweather"/>
              </a:defRPr>
            </a:lvl6pPr>
            <a:lvl7pPr lvl="6">
              <a:buNone/>
              <a:defRPr>
                <a:solidFill>
                  <a:schemeClr val="accent3"/>
                </a:solidFill>
                <a:latin typeface="Merriweather"/>
                <a:ea typeface="Merriweather"/>
                <a:cs typeface="Merriweather"/>
                <a:sym typeface="Merriweather"/>
              </a:defRPr>
            </a:lvl7pPr>
            <a:lvl8pPr lvl="7">
              <a:buNone/>
              <a:defRPr>
                <a:solidFill>
                  <a:schemeClr val="accent3"/>
                </a:solidFill>
                <a:latin typeface="Merriweather"/>
                <a:ea typeface="Merriweather"/>
                <a:cs typeface="Merriweather"/>
                <a:sym typeface="Merriweather"/>
              </a:defRPr>
            </a:lvl8pPr>
            <a:lvl9pPr lvl="8">
              <a:buNone/>
              <a:defRPr>
                <a:solidFill>
                  <a:schemeClr val="accent3"/>
                </a:solidFill>
                <a:latin typeface="Merriweather"/>
                <a:ea typeface="Merriweather"/>
                <a:cs typeface="Merriweather"/>
                <a:sym typeface="Merriweather"/>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type="tx">
  <p:cSld name="TITLE_AND_BODY">
    <p:spTree>
      <p:nvGrpSpPr>
        <p:cNvPr id="26" name="Shape 26"/>
        <p:cNvGrpSpPr/>
        <p:nvPr/>
      </p:nvGrpSpPr>
      <p:grpSpPr>
        <a:xfrm>
          <a:off x="0" y="0"/>
          <a:ext cx="0" cy="0"/>
          <a:chOff x="0" y="0"/>
          <a:chExt cx="0" cy="0"/>
        </a:xfrm>
      </p:grpSpPr>
      <p:sp>
        <p:nvSpPr>
          <p:cNvPr id="27" name="Google Shape;27;p5"/>
          <p:cNvSpPr/>
          <p:nvPr/>
        </p:nvSpPr>
        <p:spPr>
          <a:xfrm>
            <a:off x="100" y="0"/>
            <a:ext cx="9144000" cy="796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5"/>
          <p:cNvSpPr/>
          <p:nvPr/>
        </p:nvSpPr>
        <p:spPr>
          <a:xfrm>
            <a:off x="1777275" y="522975"/>
            <a:ext cx="5589600" cy="546900"/>
          </a:xfrm>
          <a:prstGeom prst="rect">
            <a:avLst/>
          </a:prstGeom>
          <a:noFill/>
          <a:ln cap="flat" cmpd="sng" w="9525">
            <a:solidFill>
              <a:srgbClr val="22222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5"/>
          <p:cNvSpPr txBox="1"/>
          <p:nvPr>
            <p:ph type="title"/>
          </p:nvPr>
        </p:nvSpPr>
        <p:spPr>
          <a:xfrm>
            <a:off x="1810200" y="557513"/>
            <a:ext cx="5523600" cy="477900"/>
          </a:xfrm>
          <a:prstGeom prst="rect">
            <a:avLst/>
          </a:prstGeom>
        </p:spPr>
        <p:txBody>
          <a:bodyPr anchorCtr="0" anchor="ctr" bIns="91425" lIns="91425" spcFirstLastPara="1" rIns="91425" wrap="square" tIns="91425">
            <a:noAutofit/>
          </a:bodyPr>
          <a:lstStyle>
            <a:lvl1pPr lvl="0">
              <a:spcBef>
                <a:spcPts val="0"/>
              </a:spcBef>
              <a:spcAft>
                <a:spcPts val="0"/>
              </a:spcAft>
              <a:buSzPts val="1600"/>
              <a:buNone/>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p:txBody>
      </p:sp>
      <p:sp>
        <p:nvSpPr>
          <p:cNvPr id="30" name="Google Shape;30;p5"/>
          <p:cNvSpPr txBox="1"/>
          <p:nvPr>
            <p:ph idx="1" type="body"/>
          </p:nvPr>
        </p:nvSpPr>
        <p:spPr>
          <a:xfrm>
            <a:off x="457200" y="1403306"/>
            <a:ext cx="8229600" cy="3522600"/>
          </a:xfrm>
          <a:prstGeom prst="rect">
            <a:avLst/>
          </a:prstGeom>
        </p:spPr>
        <p:txBody>
          <a:bodyPr anchorCtr="0" anchor="t" bIns="91425" lIns="91425" spcFirstLastPara="1" rIns="91425" wrap="square" tIns="91425">
            <a:noAutofit/>
          </a:bodyPr>
          <a:lstStyle>
            <a:lvl1pPr indent="-342900" lvl="0" marL="457200">
              <a:spcBef>
                <a:spcPts val="600"/>
              </a:spcBef>
              <a:spcAft>
                <a:spcPts val="0"/>
              </a:spcAft>
              <a:buSzPts val="18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81000" lvl="3" marL="1828800">
              <a:spcBef>
                <a:spcPts val="0"/>
              </a:spcBef>
              <a:spcAft>
                <a:spcPts val="0"/>
              </a:spcAft>
              <a:buSzPts val="2400"/>
              <a:buChar char="●"/>
              <a:defRPr/>
            </a:lvl4pPr>
            <a:lvl5pPr indent="-381000" lvl="4" marL="2286000">
              <a:spcBef>
                <a:spcPts val="0"/>
              </a:spcBef>
              <a:spcAft>
                <a:spcPts val="0"/>
              </a:spcAft>
              <a:buSzPts val="2400"/>
              <a:buChar char="○"/>
              <a:defRPr/>
            </a:lvl5pPr>
            <a:lvl6pPr indent="-381000" lvl="5" marL="2743200">
              <a:spcBef>
                <a:spcPts val="0"/>
              </a:spcBef>
              <a:spcAft>
                <a:spcPts val="0"/>
              </a:spcAft>
              <a:buSzPts val="2400"/>
              <a:buChar char="■"/>
              <a:defRPr/>
            </a:lvl6pPr>
            <a:lvl7pPr indent="-381000" lvl="6" marL="3200400">
              <a:spcBef>
                <a:spcPts val="0"/>
              </a:spcBef>
              <a:spcAft>
                <a:spcPts val="0"/>
              </a:spcAft>
              <a:buSzPts val="2400"/>
              <a:buChar char="●"/>
              <a:defRPr/>
            </a:lvl7pPr>
            <a:lvl8pPr indent="-381000" lvl="7" marL="3657600">
              <a:spcBef>
                <a:spcPts val="0"/>
              </a:spcBef>
              <a:spcAft>
                <a:spcPts val="0"/>
              </a:spcAft>
              <a:buSzPts val="2400"/>
              <a:buChar char="○"/>
              <a:defRPr/>
            </a:lvl8pPr>
            <a:lvl9pPr indent="-381000" lvl="8" marL="4114800">
              <a:spcBef>
                <a:spcPts val="0"/>
              </a:spcBef>
              <a:spcAft>
                <a:spcPts val="0"/>
              </a:spcAft>
              <a:buSzPts val="2400"/>
              <a:buChar char="■"/>
              <a:defRPr/>
            </a:lvl9pPr>
          </a:lstStyle>
          <a:p/>
        </p:txBody>
      </p:sp>
      <p:sp>
        <p:nvSpPr>
          <p:cNvPr id="31" name="Google Shape;31;p5"/>
          <p:cNvSpPr txBox="1"/>
          <p:nvPr>
            <p:ph idx="12" type="sldNum"/>
          </p:nvPr>
        </p:nvSpPr>
        <p:spPr>
          <a:xfrm>
            <a:off x="4297650" y="4764749"/>
            <a:ext cx="548700" cy="3027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2 columns" type="twoColTx">
  <p:cSld name="TITLE_AND_TWO_COLUMNS">
    <p:spTree>
      <p:nvGrpSpPr>
        <p:cNvPr id="32" name="Shape 32"/>
        <p:cNvGrpSpPr/>
        <p:nvPr/>
      </p:nvGrpSpPr>
      <p:grpSpPr>
        <a:xfrm>
          <a:off x="0" y="0"/>
          <a:ext cx="0" cy="0"/>
          <a:chOff x="0" y="0"/>
          <a:chExt cx="0" cy="0"/>
        </a:xfrm>
      </p:grpSpPr>
      <p:sp>
        <p:nvSpPr>
          <p:cNvPr id="33" name="Google Shape;33;p6"/>
          <p:cNvSpPr/>
          <p:nvPr/>
        </p:nvSpPr>
        <p:spPr>
          <a:xfrm>
            <a:off x="100" y="0"/>
            <a:ext cx="9144000" cy="796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6"/>
          <p:cNvSpPr/>
          <p:nvPr/>
        </p:nvSpPr>
        <p:spPr>
          <a:xfrm>
            <a:off x="1777275" y="522975"/>
            <a:ext cx="5589600" cy="546900"/>
          </a:xfrm>
          <a:prstGeom prst="rect">
            <a:avLst/>
          </a:prstGeom>
          <a:noFill/>
          <a:ln cap="flat" cmpd="sng" w="9525">
            <a:solidFill>
              <a:srgbClr val="22222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6"/>
          <p:cNvSpPr txBox="1"/>
          <p:nvPr>
            <p:ph idx="1" type="body"/>
          </p:nvPr>
        </p:nvSpPr>
        <p:spPr>
          <a:xfrm>
            <a:off x="457200" y="1397363"/>
            <a:ext cx="3994500" cy="3528300"/>
          </a:xfrm>
          <a:prstGeom prst="rect">
            <a:avLst/>
          </a:prstGeom>
        </p:spPr>
        <p:txBody>
          <a:bodyPr anchorCtr="0" anchor="t" bIns="91425" lIns="91425" spcFirstLastPara="1" rIns="91425" wrap="square" tIns="91425">
            <a:noAutofit/>
          </a:bodyPr>
          <a:lstStyle>
            <a:lvl1pPr indent="-355600" lvl="0" marL="457200">
              <a:spcBef>
                <a:spcPts val="600"/>
              </a:spcBef>
              <a:spcAft>
                <a:spcPts val="0"/>
              </a:spcAft>
              <a:buSzPts val="2000"/>
              <a:buChar char="◉"/>
              <a:defRPr sz="2000"/>
            </a:lvl1pPr>
            <a:lvl2pPr indent="-355600" lvl="1" marL="914400">
              <a:spcBef>
                <a:spcPts val="0"/>
              </a:spcBef>
              <a:spcAft>
                <a:spcPts val="0"/>
              </a:spcAft>
              <a:buSzPts val="2000"/>
              <a:buChar char="○"/>
              <a:defRPr sz="2000"/>
            </a:lvl2pPr>
            <a:lvl3pPr indent="-355600" lvl="2" marL="1371600">
              <a:spcBef>
                <a:spcPts val="0"/>
              </a:spcBef>
              <a:spcAft>
                <a:spcPts val="0"/>
              </a:spcAft>
              <a:buSzPts val="2000"/>
              <a:buChar char="■"/>
              <a:defRPr sz="2000"/>
            </a:lvl3pPr>
            <a:lvl4pPr indent="-355600" lvl="3" marL="1828800">
              <a:spcBef>
                <a:spcPts val="0"/>
              </a:spcBef>
              <a:spcAft>
                <a:spcPts val="0"/>
              </a:spcAft>
              <a:buSzPts val="2000"/>
              <a:buChar char="●"/>
              <a:defRPr sz="2000"/>
            </a:lvl4pPr>
            <a:lvl5pPr indent="-355600" lvl="4" marL="2286000">
              <a:spcBef>
                <a:spcPts val="0"/>
              </a:spcBef>
              <a:spcAft>
                <a:spcPts val="0"/>
              </a:spcAft>
              <a:buSzPts val="2000"/>
              <a:buChar char="○"/>
              <a:defRPr sz="2000"/>
            </a:lvl5pPr>
            <a:lvl6pPr indent="-355600" lvl="5" marL="2743200">
              <a:spcBef>
                <a:spcPts val="0"/>
              </a:spcBef>
              <a:spcAft>
                <a:spcPts val="0"/>
              </a:spcAft>
              <a:buSzPts val="2000"/>
              <a:buChar char="■"/>
              <a:defRPr sz="2000"/>
            </a:lvl6pPr>
            <a:lvl7pPr indent="-355600" lvl="6" marL="3200400">
              <a:spcBef>
                <a:spcPts val="0"/>
              </a:spcBef>
              <a:spcAft>
                <a:spcPts val="0"/>
              </a:spcAft>
              <a:buSzPts val="2000"/>
              <a:buChar char="●"/>
              <a:defRPr sz="2000"/>
            </a:lvl7pPr>
            <a:lvl8pPr indent="-355600" lvl="7" marL="3657600">
              <a:spcBef>
                <a:spcPts val="0"/>
              </a:spcBef>
              <a:spcAft>
                <a:spcPts val="0"/>
              </a:spcAft>
              <a:buSzPts val="2000"/>
              <a:buChar char="○"/>
              <a:defRPr sz="2000"/>
            </a:lvl8pPr>
            <a:lvl9pPr indent="-355600" lvl="8" marL="4114800">
              <a:spcBef>
                <a:spcPts val="0"/>
              </a:spcBef>
              <a:spcAft>
                <a:spcPts val="0"/>
              </a:spcAft>
              <a:buSzPts val="2000"/>
              <a:buChar char="■"/>
              <a:defRPr sz="2000"/>
            </a:lvl9pPr>
          </a:lstStyle>
          <a:p/>
        </p:txBody>
      </p:sp>
      <p:sp>
        <p:nvSpPr>
          <p:cNvPr id="36" name="Google Shape;36;p6"/>
          <p:cNvSpPr txBox="1"/>
          <p:nvPr>
            <p:ph idx="2" type="body"/>
          </p:nvPr>
        </p:nvSpPr>
        <p:spPr>
          <a:xfrm>
            <a:off x="4692274" y="1397363"/>
            <a:ext cx="3994500" cy="3528300"/>
          </a:xfrm>
          <a:prstGeom prst="rect">
            <a:avLst/>
          </a:prstGeom>
        </p:spPr>
        <p:txBody>
          <a:bodyPr anchorCtr="0" anchor="t" bIns="91425" lIns="91425" spcFirstLastPara="1" rIns="91425" wrap="square" tIns="91425">
            <a:noAutofit/>
          </a:bodyPr>
          <a:lstStyle>
            <a:lvl1pPr indent="-355600" lvl="0" marL="457200">
              <a:spcBef>
                <a:spcPts val="600"/>
              </a:spcBef>
              <a:spcAft>
                <a:spcPts val="0"/>
              </a:spcAft>
              <a:buSzPts val="2000"/>
              <a:buChar char="◉"/>
              <a:defRPr sz="2000"/>
            </a:lvl1pPr>
            <a:lvl2pPr indent="-355600" lvl="1" marL="914400">
              <a:spcBef>
                <a:spcPts val="0"/>
              </a:spcBef>
              <a:spcAft>
                <a:spcPts val="0"/>
              </a:spcAft>
              <a:buSzPts val="2000"/>
              <a:buChar char="○"/>
              <a:defRPr sz="2000"/>
            </a:lvl2pPr>
            <a:lvl3pPr indent="-355600" lvl="2" marL="1371600">
              <a:spcBef>
                <a:spcPts val="0"/>
              </a:spcBef>
              <a:spcAft>
                <a:spcPts val="0"/>
              </a:spcAft>
              <a:buSzPts val="2000"/>
              <a:buChar char="■"/>
              <a:defRPr sz="2000"/>
            </a:lvl3pPr>
            <a:lvl4pPr indent="-355600" lvl="3" marL="1828800">
              <a:spcBef>
                <a:spcPts val="0"/>
              </a:spcBef>
              <a:spcAft>
                <a:spcPts val="0"/>
              </a:spcAft>
              <a:buSzPts val="2000"/>
              <a:buChar char="●"/>
              <a:defRPr sz="2000"/>
            </a:lvl4pPr>
            <a:lvl5pPr indent="-355600" lvl="4" marL="2286000">
              <a:spcBef>
                <a:spcPts val="0"/>
              </a:spcBef>
              <a:spcAft>
                <a:spcPts val="0"/>
              </a:spcAft>
              <a:buSzPts val="2000"/>
              <a:buChar char="○"/>
              <a:defRPr sz="2000"/>
            </a:lvl5pPr>
            <a:lvl6pPr indent="-355600" lvl="5" marL="2743200">
              <a:spcBef>
                <a:spcPts val="0"/>
              </a:spcBef>
              <a:spcAft>
                <a:spcPts val="0"/>
              </a:spcAft>
              <a:buSzPts val="2000"/>
              <a:buChar char="■"/>
              <a:defRPr sz="2000"/>
            </a:lvl6pPr>
            <a:lvl7pPr indent="-355600" lvl="6" marL="3200400">
              <a:spcBef>
                <a:spcPts val="0"/>
              </a:spcBef>
              <a:spcAft>
                <a:spcPts val="0"/>
              </a:spcAft>
              <a:buSzPts val="2000"/>
              <a:buChar char="●"/>
              <a:defRPr sz="2000"/>
            </a:lvl7pPr>
            <a:lvl8pPr indent="-355600" lvl="7" marL="3657600">
              <a:spcBef>
                <a:spcPts val="0"/>
              </a:spcBef>
              <a:spcAft>
                <a:spcPts val="0"/>
              </a:spcAft>
              <a:buSzPts val="2000"/>
              <a:buChar char="○"/>
              <a:defRPr sz="2000"/>
            </a:lvl8pPr>
            <a:lvl9pPr indent="-355600" lvl="8" marL="4114800">
              <a:spcBef>
                <a:spcPts val="0"/>
              </a:spcBef>
              <a:spcAft>
                <a:spcPts val="0"/>
              </a:spcAft>
              <a:buSzPts val="2000"/>
              <a:buChar char="■"/>
              <a:defRPr sz="2000"/>
            </a:lvl9pPr>
          </a:lstStyle>
          <a:p/>
        </p:txBody>
      </p:sp>
      <p:sp>
        <p:nvSpPr>
          <p:cNvPr id="37" name="Google Shape;37;p6"/>
          <p:cNvSpPr txBox="1"/>
          <p:nvPr>
            <p:ph type="title"/>
          </p:nvPr>
        </p:nvSpPr>
        <p:spPr>
          <a:xfrm>
            <a:off x="1810200" y="557513"/>
            <a:ext cx="5523600" cy="477900"/>
          </a:xfrm>
          <a:prstGeom prst="rect">
            <a:avLst/>
          </a:prstGeom>
        </p:spPr>
        <p:txBody>
          <a:bodyPr anchorCtr="0" anchor="ctr" bIns="91425" lIns="91425" spcFirstLastPara="1" rIns="91425" wrap="square" tIns="91425">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38" name="Google Shape;38;p6"/>
          <p:cNvSpPr txBox="1"/>
          <p:nvPr>
            <p:ph idx="12" type="sldNum"/>
          </p:nvPr>
        </p:nvSpPr>
        <p:spPr>
          <a:xfrm>
            <a:off x="4297650" y="4764749"/>
            <a:ext cx="548700" cy="3027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3 columns">
  <p:cSld name="TITLE_AND_TWO_COLUMNS_1">
    <p:spTree>
      <p:nvGrpSpPr>
        <p:cNvPr id="39" name="Shape 39"/>
        <p:cNvGrpSpPr/>
        <p:nvPr/>
      </p:nvGrpSpPr>
      <p:grpSpPr>
        <a:xfrm>
          <a:off x="0" y="0"/>
          <a:ext cx="0" cy="0"/>
          <a:chOff x="0" y="0"/>
          <a:chExt cx="0" cy="0"/>
        </a:xfrm>
      </p:grpSpPr>
      <p:sp>
        <p:nvSpPr>
          <p:cNvPr id="40" name="Google Shape;40;p7"/>
          <p:cNvSpPr/>
          <p:nvPr/>
        </p:nvSpPr>
        <p:spPr>
          <a:xfrm>
            <a:off x="100" y="0"/>
            <a:ext cx="9144000" cy="796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7"/>
          <p:cNvSpPr/>
          <p:nvPr/>
        </p:nvSpPr>
        <p:spPr>
          <a:xfrm>
            <a:off x="1777275" y="522975"/>
            <a:ext cx="5589600" cy="546900"/>
          </a:xfrm>
          <a:prstGeom prst="rect">
            <a:avLst/>
          </a:prstGeom>
          <a:noFill/>
          <a:ln cap="flat" cmpd="sng" w="9525">
            <a:solidFill>
              <a:srgbClr val="22222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7"/>
          <p:cNvSpPr txBox="1"/>
          <p:nvPr>
            <p:ph idx="1" type="body"/>
          </p:nvPr>
        </p:nvSpPr>
        <p:spPr>
          <a:xfrm>
            <a:off x="457200" y="1462781"/>
            <a:ext cx="2631900" cy="3463200"/>
          </a:xfrm>
          <a:prstGeom prst="rect">
            <a:avLst/>
          </a:prstGeom>
        </p:spPr>
        <p:txBody>
          <a:bodyPr anchorCtr="0" anchor="t" bIns="91425" lIns="91425" spcFirstLastPara="1" rIns="91425" wrap="square" tIns="91425">
            <a:noAutofit/>
          </a:bodyPr>
          <a:lstStyle>
            <a:lvl1pPr indent="-342900" lvl="0" marL="457200" rtl="0">
              <a:spcBef>
                <a:spcPts val="600"/>
              </a:spcBef>
              <a:spcAft>
                <a:spcPts val="0"/>
              </a:spcAft>
              <a:buSzPts val="1800"/>
              <a:buChar char="◉"/>
              <a:defRPr sz="1800"/>
            </a:lvl1pPr>
            <a:lvl2pPr indent="-342900" lvl="1" marL="914400" rtl="0">
              <a:spcBef>
                <a:spcPts val="0"/>
              </a:spcBef>
              <a:spcAft>
                <a:spcPts val="0"/>
              </a:spcAft>
              <a:buSzPts val="1800"/>
              <a:buChar char="○"/>
              <a:defRPr sz="1800"/>
            </a:lvl2pPr>
            <a:lvl3pPr indent="-342900" lvl="2" marL="1371600" rtl="0">
              <a:spcBef>
                <a:spcPts val="0"/>
              </a:spcBef>
              <a:spcAft>
                <a:spcPts val="0"/>
              </a:spcAft>
              <a:buSzPts val="1800"/>
              <a:buChar char="■"/>
              <a:defRPr sz="1800"/>
            </a:lvl3pPr>
            <a:lvl4pPr indent="-342900" lvl="3" marL="1828800" rtl="0">
              <a:spcBef>
                <a:spcPts val="0"/>
              </a:spcBef>
              <a:spcAft>
                <a:spcPts val="0"/>
              </a:spcAft>
              <a:buSzPts val="1800"/>
              <a:buChar char="●"/>
              <a:defRPr sz="1800"/>
            </a:lvl4pPr>
            <a:lvl5pPr indent="-342900" lvl="4" marL="2286000" rtl="0">
              <a:spcBef>
                <a:spcPts val="0"/>
              </a:spcBef>
              <a:spcAft>
                <a:spcPts val="0"/>
              </a:spcAft>
              <a:buSzPts val="1800"/>
              <a:buChar char="○"/>
              <a:defRPr sz="1800"/>
            </a:lvl5pPr>
            <a:lvl6pPr indent="-342900" lvl="5" marL="2743200" rtl="0">
              <a:spcBef>
                <a:spcPts val="0"/>
              </a:spcBef>
              <a:spcAft>
                <a:spcPts val="0"/>
              </a:spcAft>
              <a:buSzPts val="1800"/>
              <a:buChar char="■"/>
              <a:defRPr sz="1800"/>
            </a:lvl6pPr>
            <a:lvl7pPr indent="-342900" lvl="6" marL="3200400" rtl="0">
              <a:spcBef>
                <a:spcPts val="0"/>
              </a:spcBef>
              <a:spcAft>
                <a:spcPts val="0"/>
              </a:spcAft>
              <a:buSzPts val="1800"/>
              <a:buChar char="●"/>
              <a:defRPr sz="1800"/>
            </a:lvl7pPr>
            <a:lvl8pPr indent="-342900" lvl="7" marL="3657600" rtl="0">
              <a:spcBef>
                <a:spcPts val="0"/>
              </a:spcBef>
              <a:spcAft>
                <a:spcPts val="0"/>
              </a:spcAft>
              <a:buSzPts val="1800"/>
              <a:buChar char="○"/>
              <a:defRPr sz="1800"/>
            </a:lvl8pPr>
            <a:lvl9pPr indent="-342900" lvl="8" marL="4114800" rtl="0">
              <a:spcBef>
                <a:spcPts val="0"/>
              </a:spcBef>
              <a:spcAft>
                <a:spcPts val="0"/>
              </a:spcAft>
              <a:buSzPts val="1800"/>
              <a:buChar char="■"/>
              <a:defRPr sz="1800"/>
            </a:lvl9pPr>
          </a:lstStyle>
          <a:p/>
        </p:txBody>
      </p:sp>
      <p:sp>
        <p:nvSpPr>
          <p:cNvPr id="43" name="Google Shape;43;p7"/>
          <p:cNvSpPr txBox="1"/>
          <p:nvPr>
            <p:ph idx="2" type="body"/>
          </p:nvPr>
        </p:nvSpPr>
        <p:spPr>
          <a:xfrm>
            <a:off x="3223964" y="1462781"/>
            <a:ext cx="2631900" cy="3463200"/>
          </a:xfrm>
          <a:prstGeom prst="rect">
            <a:avLst/>
          </a:prstGeom>
        </p:spPr>
        <p:txBody>
          <a:bodyPr anchorCtr="0" anchor="t" bIns="91425" lIns="91425" spcFirstLastPara="1" rIns="91425" wrap="square" tIns="91425">
            <a:noAutofit/>
          </a:bodyPr>
          <a:lstStyle>
            <a:lvl1pPr indent="-342900" lvl="0" marL="457200" rtl="0">
              <a:spcBef>
                <a:spcPts val="600"/>
              </a:spcBef>
              <a:spcAft>
                <a:spcPts val="0"/>
              </a:spcAft>
              <a:buSzPts val="1800"/>
              <a:buChar char="◉"/>
              <a:defRPr sz="1800"/>
            </a:lvl1pPr>
            <a:lvl2pPr indent="-342900" lvl="1" marL="914400" rtl="0">
              <a:spcBef>
                <a:spcPts val="0"/>
              </a:spcBef>
              <a:spcAft>
                <a:spcPts val="0"/>
              </a:spcAft>
              <a:buSzPts val="1800"/>
              <a:buChar char="○"/>
              <a:defRPr sz="1800"/>
            </a:lvl2pPr>
            <a:lvl3pPr indent="-342900" lvl="2" marL="1371600" rtl="0">
              <a:spcBef>
                <a:spcPts val="0"/>
              </a:spcBef>
              <a:spcAft>
                <a:spcPts val="0"/>
              </a:spcAft>
              <a:buSzPts val="1800"/>
              <a:buChar char="■"/>
              <a:defRPr sz="1800"/>
            </a:lvl3pPr>
            <a:lvl4pPr indent="-342900" lvl="3" marL="1828800" rtl="0">
              <a:spcBef>
                <a:spcPts val="0"/>
              </a:spcBef>
              <a:spcAft>
                <a:spcPts val="0"/>
              </a:spcAft>
              <a:buSzPts val="1800"/>
              <a:buChar char="●"/>
              <a:defRPr sz="1800"/>
            </a:lvl4pPr>
            <a:lvl5pPr indent="-342900" lvl="4" marL="2286000" rtl="0">
              <a:spcBef>
                <a:spcPts val="0"/>
              </a:spcBef>
              <a:spcAft>
                <a:spcPts val="0"/>
              </a:spcAft>
              <a:buSzPts val="1800"/>
              <a:buChar char="○"/>
              <a:defRPr sz="1800"/>
            </a:lvl5pPr>
            <a:lvl6pPr indent="-342900" lvl="5" marL="2743200" rtl="0">
              <a:spcBef>
                <a:spcPts val="0"/>
              </a:spcBef>
              <a:spcAft>
                <a:spcPts val="0"/>
              </a:spcAft>
              <a:buSzPts val="1800"/>
              <a:buChar char="■"/>
              <a:defRPr sz="1800"/>
            </a:lvl6pPr>
            <a:lvl7pPr indent="-342900" lvl="6" marL="3200400" rtl="0">
              <a:spcBef>
                <a:spcPts val="0"/>
              </a:spcBef>
              <a:spcAft>
                <a:spcPts val="0"/>
              </a:spcAft>
              <a:buSzPts val="1800"/>
              <a:buChar char="●"/>
              <a:defRPr sz="1800"/>
            </a:lvl7pPr>
            <a:lvl8pPr indent="-342900" lvl="7" marL="3657600" rtl="0">
              <a:spcBef>
                <a:spcPts val="0"/>
              </a:spcBef>
              <a:spcAft>
                <a:spcPts val="0"/>
              </a:spcAft>
              <a:buSzPts val="1800"/>
              <a:buChar char="○"/>
              <a:defRPr sz="1800"/>
            </a:lvl8pPr>
            <a:lvl9pPr indent="-342900" lvl="8" marL="4114800" rtl="0">
              <a:spcBef>
                <a:spcPts val="0"/>
              </a:spcBef>
              <a:spcAft>
                <a:spcPts val="0"/>
              </a:spcAft>
              <a:buSzPts val="1800"/>
              <a:buChar char="■"/>
              <a:defRPr sz="1800"/>
            </a:lvl9pPr>
          </a:lstStyle>
          <a:p/>
        </p:txBody>
      </p:sp>
      <p:sp>
        <p:nvSpPr>
          <p:cNvPr id="44" name="Google Shape;44;p7"/>
          <p:cNvSpPr txBox="1"/>
          <p:nvPr>
            <p:ph idx="3" type="body"/>
          </p:nvPr>
        </p:nvSpPr>
        <p:spPr>
          <a:xfrm>
            <a:off x="5990727" y="1462781"/>
            <a:ext cx="2631900" cy="3463200"/>
          </a:xfrm>
          <a:prstGeom prst="rect">
            <a:avLst/>
          </a:prstGeom>
        </p:spPr>
        <p:txBody>
          <a:bodyPr anchorCtr="0" anchor="t" bIns="91425" lIns="91425" spcFirstLastPara="1" rIns="91425" wrap="square" tIns="91425">
            <a:noAutofit/>
          </a:bodyPr>
          <a:lstStyle>
            <a:lvl1pPr indent="-342900" lvl="0" marL="457200" rtl="0">
              <a:spcBef>
                <a:spcPts val="600"/>
              </a:spcBef>
              <a:spcAft>
                <a:spcPts val="0"/>
              </a:spcAft>
              <a:buSzPts val="1800"/>
              <a:buChar char="◉"/>
              <a:defRPr sz="1800"/>
            </a:lvl1pPr>
            <a:lvl2pPr indent="-342900" lvl="1" marL="914400" rtl="0">
              <a:spcBef>
                <a:spcPts val="0"/>
              </a:spcBef>
              <a:spcAft>
                <a:spcPts val="0"/>
              </a:spcAft>
              <a:buSzPts val="1800"/>
              <a:buChar char="○"/>
              <a:defRPr sz="1800"/>
            </a:lvl2pPr>
            <a:lvl3pPr indent="-342900" lvl="2" marL="1371600" rtl="0">
              <a:spcBef>
                <a:spcPts val="0"/>
              </a:spcBef>
              <a:spcAft>
                <a:spcPts val="0"/>
              </a:spcAft>
              <a:buSzPts val="1800"/>
              <a:buChar char="■"/>
              <a:defRPr sz="1800"/>
            </a:lvl3pPr>
            <a:lvl4pPr indent="-342900" lvl="3" marL="1828800" rtl="0">
              <a:spcBef>
                <a:spcPts val="0"/>
              </a:spcBef>
              <a:spcAft>
                <a:spcPts val="0"/>
              </a:spcAft>
              <a:buSzPts val="1800"/>
              <a:buChar char="●"/>
              <a:defRPr sz="1800"/>
            </a:lvl4pPr>
            <a:lvl5pPr indent="-342900" lvl="4" marL="2286000" rtl="0">
              <a:spcBef>
                <a:spcPts val="0"/>
              </a:spcBef>
              <a:spcAft>
                <a:spcPts val="0"/>
              </a:spcAft>
              <a:buSzPts val="1800"/>
              <a:buChar char="○"/>
              <a:defRPr sz="1800"/>
            </a:lvl5pPr>
            <a:lvl6pPr indent="-342900" lvl="5" marL="2743200" rtl="0">
              <a:spcBef>
                <a:spcPts val="0"/>
              </a:spcBef>
              <a:spcAft>
                <a:spcPts val="0"/>
              </a:spcAft>
              <a:buSzPts val="1800"/>
              <a:buChar char="■"/>
              <a:defRPr sz="1800"/>
            </a:lvl6pPr>
            <a:lvl7pPr indent="-342900" lvl="6" marL="3200400" rtl="0">
              <a:spcBef>
                <a:spcPts val="0"/>
              </a:spcBef>
              <a:spcAft>
                <a:spcPts val="0"/>
              </a:spcAft>
              <a:buSzPts val="1800"/>
              <a:buChar char="●"/>
              <a:defRPr sz="1800"/>
            </a:lvl7pPr>
            <a:lvl8pPr indent="-342900" lvl="7" marL="3657600" rtl="0">
              <a:spcBef>
                <a:spcPts val="0"/>
              </a:spcBef>
              <a:spcAft>
                <a:spcPts val="0"/>
              </a:spcAft>
              <a:buSzPts val="1800"/>
              <a:buChar char="○"/>
              <a:defRPr sz="1800"/>
            </a:lvl8pPr>
            <a:lvl9pPr indent="-342900" lvl="8" marL="4114800" rtl="0">
              <a:spcBef>
                <a:spcPts val="0"/>
              </a:spcBef>
              <a:spcAft>
                <a:spcPts val="0"/>
              </a:spcAft>
              <a:buSzPts val="1800"/>
              <a:buChar char="■"/>
              <a:defRPr sz="1800"/>
            </a:lvl9pPr>
          </a:lstStyle>
          <a:p/>
        </p:txBody>
      </p:sp>
      <p:sp>
        <p:nvSpPr>
          <p:cNvPr id="45" name="Google Shape;45;p7"/>
          <p:cNvSpPr txBox="1"/>
          <p:nvPr>
            <p:ph type="title"/>
          </p:nvPr>
        </p:nvSpPr>
        <p:spPr>
          <a:xfrm>
            <a:off x="1810200" y="557513"/>
            <a:ext cx="5523600" cy="477900"/>
          </a:xfrm>
          <a:prstGeom prst="rect">
            <a:avLst/>
          </a:prstGeom>
        </p:spPr>
        <p:txBody>
          <a:bodyPr anchorCtr="0" anchor="ctr" bIns="91425" lIns="91425" spcFirstLastPara="1" rIns="91425" wrap="square" tIns="91425">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46" name="Google Shape;46;p7"/>
          <p:cNvSpPr txBox="1"/>
          <p:nvPr>
            <p:ph idx="12" type="sldNum"/>
          </p:nvPr>
        </p:nvSpPr>
        <p:spPr>
          <a:xfrm>
            <a:off x="4297650" y="4764749"/>
            <a:ext cx="548700" cy="3027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7" name="Shape 47"/>
        <p:cNvGrpSpPr/>
        <p:nvPr/>
      </p:nvGrpSpPr>
      <p:grpSpPr>
        <a:xfrm>
          <a:off x="0" y="0"/>
          <a:ext cx="0" cy="0"/>
          <a:chOff x="0" y="0"/>
          <a:chExt cx="0" cy="0"/>
        </a:xfrm>
      </p:grpSpPr>
      <p:sp>
        <p:nvSpPr>
          <p:cNvPr id="48" name="Google Shape;48;p8"/>
          <p:cNvSpPr/>
          <p:nvPr/>
        </p:nvSpPr>
        <p:spPr>
          <a:xfrm>
            <a:off x="100" y="0"/>
            <a:ext cx="9144000" cy="796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8"/>
          <p:cNvSpPr/>
          <p:nvPr/>
        </p:nvSpPr>
        <p:spPr>
          <a:xfrm>
            <a:off x="1777275" y="522975"/>
            <a:ext cx="5589600" cy="546900"/>
          </a:xfrm>
          <a:prstGeom prst="rect">
            <a:avLst/>
          </a:prstGeom>
          <a:noFill/>
          <a:ln cap="flat" cmpd="sng" w="9525">
            <a:solidFill>
              <a:srgbClr val="22222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8"/>
          <p:cNvSpPr txBox="1"/>
          <p:nvPr>
            <p:ph type="title"/>
          </p:nvPr>
        </p:nvSpPr>
        <p:spPr>
          <a:xfrm>
            <a:off x="1810200" y="557513"/>
            <a:ext cx="5523600" cy="477900"/>
          </a:xfrm>
          <a:prstGeom prst="rect">
            <a:avLst/>
          </a:prstGeom>
        </p:spPr>
        <p:txBody>
          <a:bodyPr anchorCtr="0" anchor="ctr" bIns="91425" lIns="91425" spcFirstLastPara="1" rIns="91425" wrap="square" tIns="91425">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51" name="Google Shape;51;p8"/>
          <p:cNvSpPr txBox="1"/>
          <p:nvPr>
            <p:ph idx="12" type="sldNum"/>
          </p:nvPr>
        </p:nvSpPr>
        <p:spPr>
          <a:xfrm>
            <a:off x="4297650" y="4764749"/>
            <a:ext cx="548700" cy="3027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2" name="Shape 52"/>
        <p:cNvGrpSpPr/>
        <p:nvPr/>
      </p:nvGrpSpPr>
      <p:grpSpPr>
        <a:xfrm>
          <a:off x="0" y="0"/>
          <a:ext cx="0" cy="0"/>
          <a:chOff x="0" y="0"/>
          <a:chExt cx="0" cy="0"/>
        </a:xfrm>
      </p:grpSpPr>
      <p:sp>
        <p:nvSpPr>
          <p:cNvPr id="53" name="Google Shape;53;p9"/>
          <p:cNvSpPr/>
          <p:nvPr/>
        </p:nvSpPr>
        <p:spPr>
          <a:xfrm>
            <a:off x="100" y="4346775"/>
            <a:ext cx="9144000" cy="796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9"/>
          <p:cNvSpPr txBox="1"/>
          <p:nvPr>
            <p:ph idx="1" type="body"/>
          </p:nvPr>
        </p:nvSpPr>
        <p:spPr>
          <a:xfrm>
            <a:off x="457200" y="4346775"/>
            <a:ext cx="8229600" cy="554400"/>
          </a:xfrm>
          <a:prstGeom prst="rect">
            <a:avLst/>
          </a:prstGeom>
        </p:spPr>
        <p:txBody>
          <a:bodyPr anchorCtr="0" anchor="ctr" bIns="91425" lIns="91425" spcFirstLastPara="1" rIns="91425" wrap="square" tIns="91425">
            <a:noAutofit/>
          </a:bodyPr>
          <a:lstStyle>
            <a:lvl1pPr indent="-228600" lvl="0" marL="457200" algn="ctr">
              <a:spcBef>
                <a:spcPts val="360"/>
              </a:spcBef>
              <a:spcAft>
                <a:spcPts val="0"/>
              </a:spcAft>
              <a:buClr>
                <a:schemeClr val="accent1"/>
              </a:buClr>
              <a:buSzPts val="1400"/>
              <a:buFont typeface="Merriweather"/>
              <a:buNone/>
              <a:defRPr i="1" sz="1400">
                <a:solidFill>
                  <a:schemeClr val="accent1"/>
                </a:solidFill>
                <a:latin typeface="Merriweather"/>
                <a:ea typeface="Merriweather"/>
                <a:cs typeface="Merriweather"/>
                <a:sym typeface="Merriweather"/>
              </a:defRPr>
            </a:lvl1pPr>
          </a:lstStyle>
          <a:p/>
        </p:txBody>
      </p:sp>
      <p:sp>
        <p:nvSpPr>
          <p:cNvPr id="55" name="Google Shape;55;p9"/>
          <p:cNvSpPr txBox="1"/>
          <p:nvPr>
            <p:ph idx="12" type="sldNum"/>
          </p:nvPr>
        </p:nvSpPr>
        <p:spPr>
          <a:xfrm>
            <a:off x="4297650" y="4764749"/>
            <a:ext cx="548700" cy="302700"/>
          </a:xfrm>
          <a:prstGeom prst="rect">
            <a:avLst/>
          </a:prstGeom>
        </p:spPr>
        <p:txBody>
          <a:bodyPr anchorCtr="0" anchor="t" bIns="91425" lIns="91425" spcFirstLastPara="1" rIns="91425" wrap="square" tIns="91425">
            <a:noAutofit/>
          </a:bodyPr>
          <a:lstStyle>
            <a:lvl1pPr lvl="0">
              <a:buNone/>
              <a:defRPr>
                <a:solidFill>
                  <a:schemeClr val="accent1"/>
                </a:solidFill>
                <a:latin typeface="Merriweather"/>
                <a:ea typeface="Merriweather"/>
                <a:cs typeface="Merriweather"/>
                <a:sym typeface="Merriweather"/>
              </a:defRPr>
            </a:lvl1pPr>
            <a:lvl2pPr lvl="1">
              <a:buNone/>
              <a:defRPr>
                <a:solidFill>
                  <a:schemeClr val="accent1"/>
                </a:solidFill>
                <a:latin typeface="Merriweather"/>
                <a:ea typeface="Merriweather"/>
                <a:cs typeface="Merriweather"/>
                <a:sym typeface="Merriweather"/>
              </a:defRPr>
            </a:lvl2pPr>
            <a:lvl3pPr lvl="2">
              <a:buNone/>
              <a:defRPr>
                <a:solidFill>
                  <a:schemeClr val="accent1"/>
                </a:solidFill>
                <a:latin typeface="Merriweather"/>
                <a:ea typeface="Merriweather"/>
                <a:cs typeface="Merriweather"/>
                <a:sym typeface="Merriweather"/>
              </a:defRPr>
            </a:lvl3pPr>
            <a:lvl4pPr lvl="3">
              <a:buNone/>
              <a:defRPr>
                <a:solidFill>
                  <a:schemeClr val="accent1"/>
                </a:solidFill>
                <a:latin typeface="Merriweather"/>
                <a:ea typeface="Merriweather"/>
                <a:cs typeface="Merriweather"/>
                <a:sym typeface="Merriweather"/>
              </a:defRPr>
            </a:lvl4pPr>
            <a:lvl5pPr lvl="4">
              <a:buNone/>
              <a:defRPr>
                <a:solidFill>
                  <a:schemeClr val="accent1"/>
                </a:solidFill>
                <a:latin typeface="Merriweather"/>
                <a:ea typeface="Merriweather"/>
                <a:cs typeface="Merriweather"/>
                <a:sym typeface="Merriweather"/>
              </a:defRPr>
            </a:lvl5pPr>
            <a:lvl6pPr lvl="5">
              <a:buNone/>
              <a:defRPr>
                <a:solidFill>
                  <a:schemeClr val="accent1"/>
                </a:solidFill>
                <a:latin typeface="Merriweather"/>
                <a:ea typeface="Merriweather"/>
                <a:cs typeface="Merriweather"/>
                <a:sym typeface="Merriweather"/>
              </a:defRPr>
            </a:lvl6pPr>
            <a:lvl7pPr lvl="6">
              <a:buNone/>
              <a:defRPr>
                <a:solidFill>
                  <a:schemeClr val="accent1"/>
                </a:solidFill>
                <a:latin typeface="Merriweather"/>
                <a:ea typeface="Merriweather"/>
                <a:cs typeface="Merriweather"/>
                <a:sym typeface="Merriweather"/>
              </a:defRPr>
            </a:lvl7pPr>
            <a:lvl8pPr lvl="7">
              <a:buNone/>
              <a:defRPr>
                <a:solidFill>
                  <a:schemeClr val="accent1"/>
                </a:solidFill>
                <a:latin typeface="Merriweather"/>
                <a:ea typeface="Merriweather"/>
                <a:cs typeface="Merriweather"/>
                <a:sym typeface="Merriweather"/>
              </a:defRPr>
            </a:lvl8pPr>
            <a:lvl9pPr lvl="8">
              <a:buNone/>
              <a:defRPr>
                <a:solidFill>
                  <a:schemeClr val="accent1"/>
                </a:solidFill>
                <a:latin typeface="Merriweather"/>
                <a:ea typeface="Merriweather"/>
                <a:cs typeface="Merriweather"/>
                <a:sym typeface="Merriweather"/>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light" type="blank">
  <p:cSld name="BLANK">
    <p:bg>
      <p:bgPr>
        <a:solidFill>
          <a:schemeClr val="accent3"/>
        </a:solidFill>
      </p:bgPr>
    </p:bg>
    <p:spTree>
      <p:nvGrpSpPr>
        <p:cNvPr id="56" name="Shape 56"/>
        <p:cNvGrpSpPr/>
        <p:nvPr/>
      </p:nvGrpSpPr>
      <p:grpSpPr>
        <a:xfrm>
          <a:off x="0" y="0"/>
          <a:ext cx="0" cy="0"/>
          <a:chOff x="0" y="0"/>
          <a:chExt cx="0" cy="0"/>
        </a:xfrm>
      </p:grpSpPr>
      <p:sp>
        <p:nvSpPr>
          <p:cNvPr id="57" name="Google Shape;57;p10"/>
          <p:cNvSpPr/>
          <p:nvPr/>
        </p:nvSpPr>
        <p:spPr>
          <a:xfrm>
            <a:off x="322800" y="328500"/>
            <a:ext cx="8498400" cy="4486500"/>
          </a:xfrm>
          <a:prstGeom prst="rect">
            <a:avLst/>
          </a:prstGeom>
          <a:noFill/>
          <a:ln cap="flat" cmpd="sng" w="9525">
            <a:solidFill>
              <a:schemeClr val="dk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10"/>
          <p:cNvSpPr/>
          <p:nvPr/>
        </p:nvSpPr>
        <p:spPr>
          <a:xfrm>
            <a:off x="385544" y="389475"/>
            <a:ext cx="8373000" cy="4364700"/>
          </a:xfrm>
          <a:prstGeom prst="rect">
            <a:avLst/>
          </a:prstGeom>
          <a:noFill/>
          <a:ln cap="flat" cmpd="sng" w="28575">
            <a:solidFill>
              <a:schemeClr val="dk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10"/>
          <p:cNvSpPr txBox="1"/>
          <p:nvPr>
            <p:ph idx="12" type="sldNum"/>
          </p:nvPr>
        </p:nvSpPr>
        <p:spPr>
          <a:xfrm>
            <a:off x="4297650" y="4764749"/>
            <a:ext cx="548700" cy="3027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theme" Target="../theme/theme2.xml"/><Relationship Id="rId10" Type="http://schemas.openxmlformats.org/officeDocument/2006/relationships/slideLayout" Target="../slideLayouts/slideLayout10.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solidFill>
          <a:srgbClr val="FFFFFF"/>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1810300" y="556800"/>
            <a:ext cx="5523600" cy="477900"/>
          </a:xfrm>
          <a:prstGeom prst="rect">
            <a:avLst/>
          </a:prstGeom>
          <a:solidFill>
            <a:schemeClr val="dk1"/>
          </a:solidFill>
          <a:ln>
            <a:noFill/>
          </a:ln>
        </p:spPr>
        <p:txBody>
          <a:bodyPr anchorCtr="0" anchor="ctr" bIns="91425" lIns="91425" spcFirstLastPara="1" rIns="91425" wrap="square" tIns="91425">
            <a:noAutofit/>
          </a:bodyPr>
          <a:lstStyle>
            <a:lvl1pPr lvl="0" algn="ctr">
              <a:spcBef>
                <a:spcPts val="0"/>
              </a:spcBef>
              <a:spcAft>
                <a:spcPts val="0"/>
              </a:spcAft>
              <a:buClr>
                <a:schemeClr val="lt1"/>
              </a:buClr>
              <a:buSzPts val="1600"/>
              <a:buFont typeface="Merriweather"/>
              <a:buNone/>
              <a:defRPr sz="1600">
                <a:solidFill>
                  <a:schemeClr val="lt1"/>
                </a:solidFill>
                <a:latin typeface="Merriweather"/>
                <a:ea typeface="Merriweather"/>
                <a:cs typeface="Merriweather"/>
                <a:sym typeface="Merriweather"/>
              </a:defRPr>
            </a:lvl1pPr>
            <a:lvl2pPr lvl="1" algn="ctr">
              <a:spcBef>
                <a:spcPts val="0"/>
              </a:spcBef>
              <a:spcAft>
                <a:spcPts val="0"/>
              </a:spcAft>
              <a:buClr>
                <a:schemeClr val="lt1"/>
              </a:buClr>
              <a:buSzPts val="1600"/>
              <a:buFont typeface="Merriweather"/>
              <a:buNone/>
              <a:defRPr sz="1600">
                <a:solidFill>
                  <a:schemeClr val="lt1"/>
                </a:solidFill>
                <a:latin typeface="Merriweather"/>
                <a:ea typeface="Merriweather"/>
                <a:cs typeface="Merriweather"/>
                <a:sym typeface="Merriweather"/>
              </a:defRPr>
            </a:lvl2pPr>
            <a:lvl3pPr lvl="2" algn="ctr">
              <a:spcBef>
                <a:spcPts val="0"/>
              </a:spcBef>
              <a:spcAft>
                <a:spcPts val="0"/>
              </a:spcAft>
              <a:buClr>
                <a:schemeClr val="lt1"/>
              </a:buClr>
              <a:buSzPts val="1600"/>
              <a:buFont typeface="Merriweather"/>
              <a:buNone/>
              <a:defRPr sz="1600">
                <a:solidFill>
                  <a:schemeClr val="lt1"/>
                </a:solidFill>
                <a:latin typeface="Merriweather"/>
                <a:ea typeface="Merriweather"/>
                <a:cs typeface="Merriweather"/>
                <a:sym typeface="Merriweather"/>
              </a:defRPr>
            </a:lvl3pPr>
            <a:lvl4pPr lvl="3" algn="ctr">
              <a:spcBef>
                <a:spcPts val="0"/>
              </a:spcBef>
              <a:spcAft>
                <a:spcPts val="0"/>
              </a:spcAft>
              <a:buClr>
                <a:schemeClr val="lt1"/>
              </a:buClr>
              <a:buSzPts val="1600"/>
              <a:buFont typeface="Merriweather"/>
              <a:buNone/>
              <a:defRPr sz="1600">
                <a:solidFill>
                  <a:schemeClr val="lt1"/>
                </a:solidFill>
                <a:latin typeface="Merriweather"/>
                <a:ea typeface="Merriweather"/>
                <a:cs typeface="Merriweather"/>
                <a:sym typeface="Merriweather"/>
              </a:defRPr>
            </a:lvl4pPr>
            <a:lvl5pPr lvl="4" algn="ctr">
              <a:spcBef>
                <a:spcPts val="0"/>
              </a:spcBef>
              <a:spcAft>
                <a:spcPts val="0"/>
              </a:spcAft>
              <a:buClr>
                <a:schemeClr val="lt1"/>
              </a:buClr>
              <a:buSzPts val="1600"/>
              <a:buFont typeface="Merriweather"/>
              <a:buNone/>
              <a:defRPr sz="1600">
                <a:solidFill>
                  <a:schemeClr val="lt1"/>
                </a:solidFill>
                <a:latin typeface="Merriweather"/>
                <a:ea typeface="Merriweather"/>
                <a:cs typeface="Merriweather"/>
                <a:sym typeface="Merriweather"/>
              </a:defRPr>
            </a:lvl5pPr>
            <a:lvl6pPr lvl="5" algn="ctr">
              <a:spcBef>
                <a:spcPts val="0"/>
              </a:spcBef>
              <a:spcAft>
                <a:spcPts val="0"/>
              </a:spcAft>
              <a:buClr>
                <a:schemeClr val="lt1"/>
              </a:buClr>
              <a:buSzPts val="1600"/>
              <a:buFont typeface="Merriweather"/>
              <a:buNone/>
              <a:defRPr sz="1600">
                <a:solidFill>
                  <a:schemeClr val="lt1"/>
                </a:solidFill>
                <a:latin typeface="Merriweather"/>
                <a:ea typeface="Merriweather"/>
                <a:cs typeface="Merriweather"/>
                <a:sym typeface="Merriweather"/>
              </a:defRPr>
            </a:lvl6pPr>
            <a:lvl7pPr lvl="6" algn="ctr">
              <a:spcBef>
                <a:spcPts val="0"/>
              </a:spcBef>
              <a:spcAft>
                <a:spcPts val="0"/>
              </a:spcAft>
              <a:buClr>
                <a:schemeClr val="lt1"/>
              </a:buClr>
              <a:buSzPts val="1600"/>
              <a:buFont typeface="Merriweather"/>
              <a:buNone/>
              <a:defRPr sz="1600">
                <a:solidFill>
                  <a:schemeClr val="lt1"/>
                </a:solidFill>
                <a:latin typeface="Merriweather"/>
                <a:ea typeface="Merriweather"/>
                <a:cs typeface="Merriweather"/>
                <a:sym typeface="Merriweather"/>
              </a:defRPr>
            </a:lvl7pPr>
            <a:lvl8pPr lvl="7" algn="ctr">
              <a:spcBef>
                <a:spcPts val="0"/>
              </a:spcBef>
              <a:spcAft>
                <a:spcPts val="0"/>
              </a:spcAft>
              <a:buClr>
                <a:schemeClr val="lt1"/>
              </a:buClr>
              <a:buSzPts val="1600"/>
              <a:buFont typeface="Merriweather"/>
              <a:buNone/>
              <a:defRPr sz="1600">
                <a:solidFill>
                  <a:schemeClr val="lt1"/>
                </a:solidFill>
                <a:latin typeface="Merriweather"/>
                <a:ea typeface="Merriweather"/>
                <a:cs typeface="Merriweather"/>
                <a:sym typeface="Merriweather"/>
              </a:defRPr>
            </a:lvl8pPr>
            <a:lvl9pPr lvl="8" algn="ctr">
              <a:spcBef>
                <a:spcPts val="0"/>
              </a:spcBef>
              <a:spcAft>
                <a:spcPts val="0"/>
              </a:spcAft>
              <a:buClr>
                <a:schemeClr val="lt1"/>
              </a:buClr>
              <a:buSzPts val="1600"/>
              <a:buFont typeface="Merriweather"/>
              <a:buNone/>
              <a:defRPr sz="1600">
                <a:solidFill>
                  <a:schemeClr val="lt1"/>
                </a:solidFill>
                <a:latin typeface="Merriweather"/>
                <a:ea typeface="Merriweather"/>
                <a:cs typeface="Merriweather"/>
                <a:sym typeface="Merriweather"/>
              </a:defRPr>
            </a:lvl9pPr>
          </a:lstStyle>
          <a:p/>
        </p:txBody>
      </p:sp>
      <p:sp>
        <p:nvSpPr>
          <p:cNvPr id="7" name="Google Shape;7;p1"/>
          <p:cNvSpPr txBox="1"/>
          <p:nvPr>
            <p:ph idx="1" type="body"/>
          </p:nvPr>
        </p:nvSpPr>
        <p:spPr>
          <a:xfrm>
            <a:off x="457200" y="1345100"/>
            <a:ext cx="8229600" cy="3580800"/>
          </a:xfrm>
          <a:prstGeom prst="rect">
            <a:avLst/>
          </a:prstGeom>
          <a:noFill/>
          <a:ln>
            <a:noFill/>
          </a:ln>
        </p:spPr>
        <p:txBody>
          <a:bodyPr anchorCtr="0" anchor="t" bIns="91425" lIns="91425" spcFirstLastPara="1" rIns="91425" wrap="square" tIns="91425">
            <a:noAutofit/>
          </a:bodyPr>
          <a:lstStyle>
            <a:lvl1pPr indent="-342900" lvl="0" marL="457200">
              <a:spcBef>
                <a:spcPts val="600"/>
              </a:spcBef>
              <a:spcAft>
                <a:spcPts val="0"/>
              </a:spcAft>
              <a:buClr>
                <a:schemeClr val="dk1"/>
              </a:buClr>
              <a:buSzPts val="1800"/>
              <a:buFont typeface="Raleway"/>
              <a:buChar char="◉"/>
              <a:defRPr sz="2400">
                <a:solidFill>
                  <a:schemeClr val="dk1"/>
                </a:solidFill>
                <a:latin typeface="Raleway"/>
                <a:ea typeface="Raleway"/>
                <a:cs typeface="Raleway"/>
                <a:sym typeface="Raleway"/>
              </a:defRPr>
            </a:lvl1pPr>
            <a:lvl2pPr indent="-381000" lvl="1" marL="914400">
              <a:spcBef>
                <a:spcPts val="0"/>
              </a:spcBef>
              <a:spcAft>
                <a:spcPts val="0"/>
              </a:spcAft>
              <a:buClr>
                <a:schemeClr val="dk1"/>
              </a:buClr>
              <a:buSzPts val="2400"/>
              <a:buFont typeface="Raleway"/>
              <a:buChar char="○"/>
              <a:defRPr sz="2400">
                <a:solidFill>
                  <a:schemeClr val="dk1"/>
                </a:solidFill>
                <a:latin typeface="Raleway"/>
                <a:ea typeface="Raleway"/>
                <a:cs typeface="Raleway"/>
                <a:sym typeface="Raleway"/>
              </a:defRPr>
            </a:lvl2pPr>
            <a:lvl3pPr indent="-381000" lvl="2" marL="1371600">
              <a:spcBef>
                <a:spcPts val="0"/>
              </a:spcBef>
              <a:spcAft>
                <a:spcPts val="0"/>
              </a:spcAft>
              <a:buClr>
                <a:schemeClr val="dk1"/>
              </a:buClr>
              <a:buSzPts val="2400"/>
              <a:buFont typeface="Raleway"/>
              <a:buChar char="■"/>
              <a:defRPr sz="2400">
                <a:solidFill>
                  <a:schemeClr val="dk1"/>
                </a:solidFill>
                <a:latin typeface="Raleway"/>
                <a:ea typeface="Raleway"/>
                <a:cs typeface="Raleway"/>
                <a:sym typeface="Raleway"/>
              </a:defRPr>
            </a:lvl3pPr>
            <a:lvl4pPr indent="-381000" lvl="3" marL="1828800">
              <a:spcBef>
                <a:spcPts val="0"/>
              </a:spcBef>
              <a:spcAft>
                <a:spcPts val="0"/>
              </a:spcAft>
              <a:buClr>
                <a:schemeClr val="dk1"/>
              </a:buClr>
              <a:buSzPts val="2400"/>
              <a:buFont typeface="Raleway"/>
              <a:buChar char="●"/>
              <a:defRPr sz="2400">
                <a:solidFill>
                  <a:schemeClr val="dk1"/>
                </a:solidFill>
                <a:latin typeface="Raleway"/>
                <a:ea typeface="Raleway"/>
                <a:cs typeface="Raleway"/>
                <a:sym typeface="Raleway"/>
              </a:defRPr>
            </a:lvl4pPr>
            <a:lvl5pPr indent="-381000" lvl="4" marL="2286000">
              <a:spcBef>
                <a:spcPts val="0"/>
              </a:spcBef>
              <a:spcAft>
                <a:spcPts val="0"/>
              </a:spcAft>
              <a:buClr>
                <a:schemeClr val="dk1"/>
              </a:buClr>
              <a:buSzPts val="2400"/>
              <a:buFont typeface="Raleway"/>
              <a:buChar char="○"/>
              <a:defRPr sz="2400">
                <a:solidFill>
                  <a:schemeClr val="dk1"/>
                </a:solidFill>
                <a:latin typeface="Raleway"/>
                <a:ea typeface="Raleway"/>
                <a:cs typeface="Raleway"/>
                <a:sym typeface="Raleway"/>
              </a:defRPr>
            </a:lvl5pPr>
            <a:lvl6pPr indent="-381000" lvl="5" marL="2743200">
              <a:spcBef>
                <a:spcPts val="0"/>
              </a:spcBef>
              <a:spcAft>
                <a:spcPts val="0"/>
              </a:spcAft>
              <a:buClr>
                <a:schemeClr val="dk1"/>
              </a:buClr>
              <a:buSzPts val="2400"/>
              <a:buFont typeface="Raleway"/>
              <a:buChar char="■"/>
              <a:defRPr sz="2400">
                <a:solidFill>
                  <a:schemeClr val="dk1"/>
                </a:solidFill>
                <a:latin typeface="Raleway"/>
                <a:ea typeface="Raleway"/>
                <a:cs typeface="Raleway"/>
                <a:sym typeface="Raleway"/>
              </a:defRPr>
            </a:lvl6pPr>
            <a:lvl7pPr indent="-381000" lvl="6" marL="3200400">
              <a:spcBef>
                <a:spcPts val="0"/>
              </a:spcBef>
              <a:spcAft>
                <a:spcPts val="0"/>
              </a:spcAft>
              <a:buClr>
                <a:schemeClr val="dk1"/>
              </a:buClr>
              <a:buSzPts val="2400"/>
              <a:buFont typeface="Raleway"/>
              <a:buChar char="●"/>
              <a:defRPr sz="2400">
                <a:solidFill>
                  <a:schemeClr val="dk1"/>
                </a:solidFill>
                <a:latin typeface="Raleway"/>
                <a:ea typeface="Raleway"/>
                <a:cs typeface="Raleway"/>
                <a:sym typeface="Raleway"/>
              </a:defRPr>
            </a:lvl7pPr>
            <a:lvl8pPr indent="-381000" lvl="7" marL="3657600">
              <a:spcBef>
                <a:spcPts val="0"/>
              </a:spcBef>
              <a:spcAft>
                <a:spcPts val="0"/>
              </a:spcAft>
              <a:buClr>
                <a:schemeClr val="dk1"/>
              </a:buClr>
              <a:buSzPts val="2400"/>
              <a:buFont typeface="Raleway"/>
              <a:buChar char="○"/>
              <a:defRPr sz="2400">
                <a:solidFill>
                  <a:schemeClr val="dk1"/>
                </a:solidFill>
                <a:latin typeface="Raleway"/>
                <a:ea typeface="Raleway"/>
                <a:cs typeface="Raleway"/>
                <a:sym typeface="Raleway"/>
              </a:defRPr>
            </a:lvl8pPr>
            <a:lvl9pPr indent="-381000" lvl="8" marL="4114800">
              <a:spcBef>
                <a:spcPts val="0"/>
              </a:spcBef>
              <a:spcAft>
                <a:spcPts val="0"/>
              </a:spcAft>
              <a:buClr>
                <a:schemeClr val="dk1"/>
              </a:buClr>
              <a:buSzPts val="2400"/>
              <a:buFont typeface="Raleway"/>
              <a:buChar char="■"/>
              <a:defRPr sz="2400">
                <a:solidFill>
                  <a:schemeClr val="dk1"/>
                </a:solidFill>
                <a:latin typeface="Raleway"/>
                <a:ea typeface="Raleway"/>
                <a:cs typeface="Raleway"/>
                <a:sym typeface="Raleway"/>
              </a:defRPr>
            </a:lvl9pPr>
          </a:lstStyle>
          <a:p/>
        </p:txBody>
      </p:sp>
      <p:sp>
        <p:nvSpPr>
          <p:cNvPr id="8" name="Google Shape;8;p1"/>
          <p:cNvSpPr txBox="1"/>
          <p:nvPr>
            <p:ph idx="12" type="sldNum"/>
          </p:nvPr>
        </p:nvSpPr>
        <p:spPr>
          <a:xfrm>
            <a:off x="4297650" y="4764749"/>
            <a:ext cx="548700" cy="302700"/>
          </a:xfrm>
          <a:prstGeom prst="rect">
            <a:avLst/>
          </a:prstGeom>
          <a:noFill/>
          <a:ln>
            <a:noFill/>
          </a:ln>
        </p:spPr>
        <p:txBody>
          <a:bodyPr anchorCtr="0" anchor="t" bIns="91425" lIns="91425" spcFirstLastPara="1" rIns="91425" wrap="square" tIns="91425">
            <a:noAutofit/>
          </a:bodyPr>
          <a:lstStyle>
            <a:lvl1pPr lvl="0" algn="ctr">
              <a:buNone/>
              <a:defRPr sz="1100">
                <a:solidFill>
                  <a:schemeClr val="dk1"/>
                </a:solidFill>
                <a:latin typeface="Merriweather"/>
                <a:ea typeface="Merriweather"/>
                <a:cs typeface="Merriweather"/>
                <a:sym typeface="Merriweather"/>
              </a:defRPr>
            </a:lvl1pPr>
            <a:lvl2pPr lvl="1" algn="ctr">
              <a:buNone/>
              <a:defRPr sz="1100">
                <a:solidFill>
                  <a:schemeClr val="dk1"/>
                </a:solidFill>
                <a:latin typeface="Merriweather"/>
                <a:ea typeface="Merriweather"/>
                <a:cs typeface="Merriweather"/>
                <a:sym typeface="Merriweather"/>
              </a:defRPr>
            </a:lvl2pPr>
            <a:lvl3pPr lvl="2" algn="ctr">
              <a:buNone/>
              <a:defRPr sz="1100">
                <a:solidFill>
                  <a:schemeClr val="dk1"/>
                </a:solidFill>
                <a:latin typeface="Merriweather"/>
                <a:ea typeface="Merriweather"/>
                <a:cs typeface="Merriweather"/>
                <a:sym typeface="Merriweather"/>
              </a:defRPr>
            </a:lvl3pPr>
            <a:lvl4pPr lvl="3" algn="ctr">
              <a:buNone/>
              <a:defRPr sz="1100">
                <a:solidFill>
                  <a:schemeClr val="dk1"/>
                </a:solidFill>
                <a:latin typeface="Merriweather"/>
                <a:ea typeface="Merriweather"/>
                <a:cs typeface="Merriweather"/>
                <a:sym typeface="Merriweather"/>
              </a:defRPr>
            </a:lvl4pPr>
            <a:lvl5pPr lvl="4" algn="ctr">
              <a:buNone/>
              <a:defRPr sz="1100">
                <a:solidFill>
                  <a:schemeClr val="dk1"/>
                </a:solidFill>
                <a:latin typeface="Merriweather"/>
                <a:ea typeface="Merriweather"/>
                <a:cs typeface="Merriweather"/>
                <a:sym typeface="Merriweather"/>
              </a:defRPr>
            </a:lvl5pPr>
            <a:lvl6pPr lvl="5" algn="ctr">
              <a:buNone/>
              <a:defRPr sz="1100">
                <a:solidFill>
                  <a:schemeClr val="dk1"/>
                </a:solidFill>
                <a:latin typeface="Merriweather"/>
                <a:ea typeface="Merriweather"/>
                <a:cs typeface="Merriweather"/>
                <a:sym typeface="Merriweather"/>
              </a:defRPr>
            </a:lvl6pPr>
            <a:lvl7pPr lvl="6" algn="ctr">
              <a:buNone/>
              <a:defRPr sz="1100">
                <a:solidFill>
                  <a:schemeClr val="dk1"/>
                </a:solidFill>
                <a:latin typeface="Merriweather"/>
                <a:ea typeface="Merriweather"/>
                <a:cs typeface="Merriweather"/>
                <a:sym typeface="Merriweather"/>
              </a:defRPr>
            </a:lvl7pPr>
            <a:lvl8pPr lvl="7" algn="ctr">
              <a:buNone/>
              <a:defRPr sz="1100">
                <a:solidFill>
                  <a:schemeClr val="dk1"/>
                </a:solidFill>
                <a:latin typeface="Merriweather"/>
                <a:ea typeface="Merriweather"/>
                <a:cs typeface="Merriweather"/>
                <a:sym typeface="Merriweather"/>
              </a:defRPr>
            </a:lvl8pPr>
            <a:lvl9pPr lvl="8" algn="ctr">
              <a:buNone/>
              <a:defRPr sz="1100">
                <a:solidFill>
                  <a:schemeClr val="dk1"/>
                </a:solidFill>
                <a:latin typeface="Merriweather"/>
                <a:ea typeface="Merriweather"/>
                <a:cs typeface="Merriweather"/>
                <a:sym typeface="Merriweather"/>
              </a:defRPr>
            </a:lvl9pPr>
          </a:lstStyle>
          <a:p>
            <a:pPr indent="0" lvl="0" marL="0" rtl="0" algn="ct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15.pn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9.png"/><Relationship Id="rId4" Type="http://schemas.openxmlformats.org/officeDocument/2006/relationships/image" Target="../media/image2.png"/><Relationship Id="rId5"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15.pn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4.png"/><Relationship Id="rId4" Type="http://schemas.openxmlformats.org/officeDocument/2006/relationships/image" Target="../media/image8.png"/><Relationship Id="rId5" Type="http://schemas.openxmlformats.org/officeDocument/2006/relationships/image" Target="../media/image3.png"/><Relationship Id="rId6"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4.xml"/><Relationship Id="rId3" Type="http://schemas.openxmlformats.org/officeDocument/2006/relationships/comments" Target="../comments/comment1.xml"/><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5.xml"/><Relationship Id="rId3" Type="http://schemas.openxmlformats.org/officeDocument/2006/relationships/image" Target="../media/image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 Id="rId3" Type="http://schemas.openxmlformats.org/officeDocument/2006/relationships/image" Target="../media/image1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7.xml"/><Relationship Id="rId3" Type="http://schemas.openxmlformats.org/officeDocument/2006/relationships/comments" Target="../comments/commen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18.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6.png"/><Relationship Id="rId4" Type="http://schemas.openxmlformats.org/officeDocument/2006/relationships/image" Target="../media/image10.png"/><Relationship Id="rId5"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67" name="Shape 67"/>
        <p:cNvGrpSpPr/>
        <p:nvPr/>
      </p:nvGrpSpPr>
      <p:grpSpPr>
        <a:xfrm>
          <a:off x="0" y="0"/>
          <a:ext cx="0" cy="0"/>
          <a:chOff x="0" y="0"/>
          <a:chExt cx="0" cy="0"/>
        </a:xfrm>
      </p:grpSpPr>
      <p:sp>
        <p:nvSpPr>
          <p:cNvPr id="68" name="Google Shape;68;p12"/>
          <p:cNvSpPr txBox="1"/>
          <p:nvPr>
            <p:ph type="ctrTitle"/>
          </p:nvPr>
        </p:nvSpPr>
        <p:spPr>
          <a:xfrm>
            <a:off x="1944450" y="1831388"/>
            <a:ext cx="5255100" cy="1480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400"/>
              <a:t>UMD iSchool Career Center Project</a:t>
            </a:r>
            <a:endParaRPr sz="3400"/>
          </a:p>
        </p:txBody>
      </p:sp>
      <p:sp>
        <p:nvSpPr>
          <p:cNvPr id="69" name="Google Shape;69;p12"/>
          <p:cNvSpPr txBox="1"/>
          <p:nvPr/>
        </p:nvSpPr>
        <p:spPr>
          <a:xfrm>
            <a:off x="3438300" y="3312200"/>
            <a:ext cx="2267400" cy="1647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900">
                <a:solidFill>
                  <a:schemeClr val="lt1"/>
                </a:solidFill>
                <a:latin typeface="Raleway"/>
                <a:ea typeface="Raleway"/>
                <a:cs typeface="Raleway"/>
                <a:sym typeface="Raleway"/>
              </a:rPr>
              <a:t>Team 22038</a:t>
            </a:r>
            <a:endParaRPr sz="1900">
              <a:solidFill>
                <a:schemeClr val="lt1"/>
              </a:solidFill>
              <a:latin typeface="Raleway"/>
              <a:ea typeface="Raleway"/>
              <a:cs typeface="Raleway"/>
              <a:sym typeface="Raleway"/>
            </a:endParaRPr>
          </a:p>
          <a:p>
            <a:pPr indent="0" lvl="0" marL="0" rtl="0" algn="ctr">
              <a:spcBef>
                <a:spcPts val="0"/>
              </a:spcBef>
              <a:spcAft>
                <a:spcPts val="0"/>
              </a:spcAft>
              <a:buNone/>
            </a:pPr>
            <a:r>
              <a:rPr lang="en" sz="1900">
                <a:solidFill>
                  <a:schemeClr val="lt1"/>
                </a:solidFill>
                <a:latin typeface="Raleway"/>
                <a:ea typeface="Raleway"/>
                <a:cs typeface="Raleway"/>
                <a:sym typeface="Raleway"/>
              </a:rPr>
              <a:t>Scott Mobarry</a:t>
            </a:r>
            <a:endParaRPr sz="1900">
              <a:solidFill>
                <a:schemeClr val="lt1"/>
              </a:solidFill>
              <a:latin typeface="Raleway"/>
              <a:ea typeface="Raleway"/>
              <a:cs typeface="Raleway"/>
              <a:sym typeface="Raleway"/>
            </a:endParaRPr>
          </a:p>
          <a:p>
            <a:pPr indent="0" lvl="0" marL="0" rtl="0" algn="ctr">
              <a:spcBef>
                <a:spcPts val="0"/>
              </a:spcBef>
              <a:spcAft>
                <a:spcPts val="0"/>
              </a:spcAft>
              <a:buNone/>
            </a:pPr>
            <a:r>
              <a:rPr lang="en" sz="1900">
                <a:solidFill>
                  <a:schemeClr val="lt1"/>
                </a:solidFill>
                <a:latin typeface="Raleway"/>
                <a:ea typeface="Raleway"/>
                <a:cs typeface="Raleway"/>
                <a:sym typeface="Raleway"/>
              </a:rPr>
              <a:t>Salahdin Waji</a:t>
            </a:r>
            <a:endParaRPr sz="1900">
              <a:solidFill>
                <a:schemeClr val="lt1"/>
              </a:solidFill>
              <a:latin typeface="Raleway"/>
              <a:ea typeface="Raleway"/>
              <a:cs typeface="Raleway"/>
              <a:sym typeface="Raleway"/>
            </a:endParaRPr>
          </a:p>
          <a:p>
            <a:pPr indent="0" lvl="0" marL="0" rtl="0" algn="ctr">
              <a:spcBef>
                <a:spcPts val="0"/>
              </a:spcBef>
              <a:spcAft>
                <a:spcPts val="0"/>
              </a:spcAft>
              <a:buNone/>
            </a:pPr>
            <a:r>
              <a:rPr lang="en" sz="1900">
                <a:solidFill>
                  <a:schemeClr val="lt1"/>
                </a:solidFill>
                <a:latin typeface="Raleway"/>
                <a:ea typeface="Raleway"/>
                <a:cs typeface="Raleway"/>
                <a:sym typeface="Raleway"/>
              </a:rPr>
              <a:t>Carmen Beleho</a:t>
            </a:r>
            <a:endParaRPr sz="1900">
              <a:solidFill>
                <a:schemeClr val="lt1"/>
              </a:solidFill>
              <a:latin typeface="Raleway"/>
              <a:ea typeface="Raleway"/>
              <a:cs typeface="Raleway"/>
              <a:sym typeface="Raleway"/>
            </a:endParaRPr>
          </a:p>
          <a:p>
            <a:pPr indent="0" lvl="0" marL="0" rtl="0" algn="l">
              <a:spcBef>
                <a:spcPts val="0"/>
              </a:spcBef>
              <a:spcAft>
                <a:spcPts val="0"/>
              </a:spcAft>
              <a:buNone/>
            </a:pPr>
            <a:r>
              <a:t/>
            </a:r>
            <a:endParaRPr sz="1900">
              <a:solidFill>
                <a:schemeClr val="lt1"/>
              </a:solidFill>
              <a:latin typeface="Raleway"/>
              <a:ea typeface="Raleway"/>
              <a:cs typeface="Raleway"/>
              <a:sym typeface="Raleway"/>
            </a:endParaRPr>
          </a:p>
        </p:txBody>
      </p:sp>
      <p:sp>
        <p:nvSpPr>
          <p:cNvPr id="70" name="Google Shape;70;p12"/>
          <p:cNvSpPr txBox="1"/>
          <p:nvPr/>
        </p:nvSpPr>
        <p:spPr>
          <a:xfrm>
            <a:off x="1519950" y="1046000"/>
            <a:ext cx="6104100" cy="631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900">
                <a:latin typeface="Merriweather"/>
                <a:ea typeface="Merriweather"/>
                <a:cs typeface="Merriweather"/>
                <a:sym typeface="Merriweather"/>
              </a:rPr>
              <a:t>Information Challenge (IC)-22</a:t>
            </a:r>
            <a:endParaRPr sz="2900">
              <a:latin typeface="Merriweather"/>
              <a:ea typeface="Merriweather"/>
              <a:cs typeface="Merriweather"/>
              <a:sym typeface="Merriweathe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1"/>
          <p:cNvSpPr txBox="1"/>
          <p:nvPr>
            <p:ph idx="4294967295" type="title"/>
          </p:nvPr>
        </p:nvSpPr>
        <p:spPr>
          <a:xfrm>
            <a:off x="1810300" y="556800"/>
            <a:ext cx="5523600" cy="477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You can also split your content</a:t>
            </a:r>
            <a:endParaRPr/>
          </a:p>
        </p:txBody>
      </p:sp>
      <p:sp>
        <p:nvSpPr>
          <p:cNvPr id="140" name="Google Shape;140;p21"/>
          <p:cNvSpPr txBox="1"/>
          <p:nvPr>
            <p:ph type="title"/>
          </p:nvPr>
        </p:nvSpPr>
        <p:spPr>
          <a:xfrm>
            <a:off x="1810200" y="557513"/>
            <a:ext cx="5523600" cy="477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Wireframe</a:t>
            </a:r>
            <a:endParaRPr/>
          </a:p>
        </p:txBody>
      </p:sp>
      <p:sp>
        <p:nvSpPr>
          <p:cNvPr id="141" name="Google Shape;141;p21"/>
          <p:cNvSpPr txBox="1"/>
          <p:nvPr>
            <p:ph idx="12" type="sldNum"/>
          </p:nvPr>
        </p:nvSpPr>
        <p:spPr>
          <a:xfrm>
            <a:off x="4297650" y="4764749"/>
            <a:ext cx="548700" cy="30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pic>
        <p:nvPicPr>
          <p:cNvPr id="142" name="Google Shape;142;p21"/>
          <p:cNvPicPr preferRelativeResize="0"/>
          <p:nvPr/>
        </p:nvPicPr>
        <p:blipFill>
          <a:blip r:embed="rId3">
            <a:alphaModFix/>
          </a:blip>
          <a:stretch>
            <a:fillRect/>
          </a:stretch>
        </p:blipFill>
        <p:spPr>
          <a:xfrm>
            <a:off x="410125" y="1258125"/>
            <a:ext cx="4037699" cy="3546651"/>
          </a:xfrm>
          <a:prstGeom prst="rect">
            <a:avLst/>
          </a:prstGeom>
          <a:noFill/>
          <a:ln>
            <a:noFill/>
          </a:ln>
        </p:spPr>
      </p:pic>
      <p:pic>
        <p:nvPicPr>
          <p:cNvPr id="143" name="Google Shape;143;p21"/>
          <p:cNvPicPr preferRelativeResize="0"/>
          <p:nvPr/>
        </p:nvPicPr>
        <p:blipFill>
          <a:blip r:embed="rId4">
            <a:alphaModFix/>
          </a:blip>
          <a:stretch>
            <a:fillRect/>
          </a:stretch>
        </p:blipFill>
        <p:spPr>
          <a:xfrm>
            <a:off x="4555825" y="1258125"/>
            <a:ext cx="4391375" cy="35466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22"/>
          <p:cNvSpPr txBox="1"/>
          <p:nvPr>
            <p:ph idx="4294967295" type="title"/>
          </p:nvPr>
        </p:nvSpPr>
        <p:spPr>
          <a:xfrm>
            <a:off x="1810300" y="556800"/>
            <a:ext cx="5523600" cy="477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You can also split your content</a:t>
            </a:r>
            <a:endParaRPr/>
          </a:p>
        </p:txBody>
      </p:sp>
      <p:sp>
        <p:nvSpPr>
          <p:cNvPr id="149" name="Google Shape;149;p22"/>
          <p:cNvSpPr txBox="1"/>
          <p:nvPr>
            <p:ph type="title"/>
          </p:nvPr>
        </p:nvSpPr>
        <p:spPr>
          <a:xfrm>
            <a:off x="1810200" y="557513"/>
            <a:ext cx="5523600" cy="477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Wireframe</a:t>
            </a:r>
            <a:endParaRPr/>
          </a:p>
        </p:txBody>
      </p:sp>
      <p:sp>
        <p:nvSpPr>
          <p:cNvPr id="150" name="Google Shape;150;p22"/>
          <p:cNvSpPr txBox="1"/>
          <p:nvPr>
            <p:ph idx="12" type="sldNum"/>
          </p:nvPr>
        </p:nvSpPr>
        <p:spPr>
          <a:xfrm>
            <a:off x="4297650" y="4764749"/>
            <a:ext cx="548700" cy="30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pic>
        <p:nvPicPr>
          <p:cNvPr id="151" name="Google Shape;151;p22"/>
          <p:cNvPicPr preferRelativeResize="0"/>
          <p:nvPr/>
        </p:nvPicPr>
        <p:blipFill>
          <a:blip r:embed="rId3">
            <a:alphaModFix/>
          </a:blip>
          <a:stretch>
            <a:fillRect/>
          </a:stretch>
        </p:blipFill>
        <p:spPr>
          <a:xfrm>
            <a:off x="71000" y="1387650"/>
            <a:ext cx="2711674" cy="3459825"/>
          </a:xfrm>
          <a:prstGeom prst="rect">
            <a:avLst/>
          </a:prstGeom>
          <a:noFill/>
          <a:ln>
            <a:noFill/>
          </a:ln>
        </p:spPr>
      </p:pic>
      <p:pic>
        <p:nvPicPr>
          <p:cNvPr id="152" name="Google Shape;152;p22"/>
          <p:cNvPicPr preferRelativeResize="0"/>
          <p:nvPr/>
        </p:nvPicPr>
        <p:blipFill>
          <a:blip r:embed="rId4">
            <a:alphaModFix/>
          </a:blip>
          <a:stretch>
            <a:fillRect/>
          </a:stretch>
        </p:blipFill>
        <p:spPr>
          <a:xfrm>
            <a:off x="2861075" y="1387650"/>
            <a:ext cx="3111299" cy="3459825"/>
          </a:xfrm>
          <a:prstGeom prst="rect">
            <a:avLst/>
          </a:prstGeom>
          <a:noFill/>
          <a:ln>
            <a:noFill/>
          </a:ln>
        </p:spPr>
      </p:pic>
      <p:pic>
        <p:nvPicPr>
          <p:cNvPr id="153" name="Google Shape;153;p22"/>
          <p:cNvPicPr preferRelativeResize="0"/>
          <p:nvPr/>
        </p:nvPicPr>
        <p:blipFill>
          <a:blip r:embed="rId5">
            <a:alphaModFix/>
          </a:blip>
          <a:stretch>
            <a:fillRect/>
          </a:stretch>
        </p:blipFill>
        <p:spPr>
          <a:xfrm>
            <a:off x="6095175" y="1387650"/>
            <a:ext cx="2978099" cy="345982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23"/>
          <p:cNvSpPr txBox="1"/>
          <p:nvPr>
            <p:ph idx="4294967295" type="title"/>
          </p:nvPr>
        </p:nvSpPr>
        <p:spPr>
          <a:xfrm>
            <a:off x="1810300" y="556800"/>
            <a:ext cx="5523600" cy="477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You can also split your content</a:t>
            </a:r>
            <a:endParaRPr/>
          </a:p>
        </p:txBody>
      </p:sp>
      <p:sp>
        <p:nvSpPr>
          <p:cNvPr id="159" name="Google Shape;159;p23"/>
          <p:cNvSpPr txBox="1"/>
          <p:nvPr>
            <p:ph type="title"/>
          </p:nvPr>
        </p:nvSpPr>
        <p:spPr>
          <a:xfrm>
            <a:off x="1810200" y="557513"/>
            <a:ext cx="5523600" cy="477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Wireframe</a:t>
            </a:r>
            <a:endParaRPr/>
          </a:p>
        </p:txBody>
      </p:sp>
      <p:sp>
        <p:nvSpPr>
          <p:cNvPr id="160" name="Google Shape;160;p23"/>
          <p:cNvSpPr txBox="1"/>
          <p:nvPr>
            <p:ph idx="12" type="sldNum"/>
          </p:nvPr>
        </p:nvSpPr>
        <p:spPr>
          <a:xfrm>
            <a:off x="4297650" y="4764749"/>
            <a:ext cx="548700" cy="30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pic>
        <p:nvPicPr>
          <p:cNvPr id="161" name="Google Shape;161;p23"/>
          <p:cNvPicPr preferRelativeResize="0"/>
          <p:nvPr/>
        </p:nvPicPr>
        <p:blipFill>
          <a:blip r:embed="rId3">
            <a:alphaModFix/>
          </a:blip>
          <a:stretch>
            <a:fillRect/>
          </a:stretch>
        </p:blipFill>
        <p:spPr>
          <a:xfrm>
            <a:off x="410125" y="1258125"/>
            <a:ext cx="4037699" cy="3546651"/>
          </a:xfrm>
          <a:prstGeom prst="rect">
            <a:avLst/>
          </a:prstGeom>
          <a:noFill/>
          <a:ln>
            <a:noFill/>
          </a:ln>
        </p:spPr>
      </p:pic>
      <p:pic>
        <p:nvPicPr>
          <p:cNvPr id="162" name="Google Shape;162;p23"/>
          <p:cNvPicPr preferRelativeResize="0"/>
          <p:nvPr/>
        </p:nvPicPr>
        <p:blipFill>
          <a:blip r:embed="rId4">
            <a:alphaModFix/>
          </a:blip>
          <a:stretch>
            <a:fillRect/>
          </a:stretch>
        </p:blipFill>
        <p:spPr>
          <a:xfrm>
            <a:off x="4592825" y="1258125"/>
            <a:ext cx="4391374" cy="35466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24"/>
          <p:cNvSpPr txBox="1"/>
          <p:nvPr>
            <p:ph idx="4294967295" type="title"/>
          </p:nvPr>
        </p:nvSpPr>
        <p:spPr>
          <a:xfrm>
            <a:off x="1810300" y="556800"/>
            <a:ext cx="5523600" cy="477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You can also split your content</a:t>
            </a:r>
            <a:endParaRPr/>
          </a:p>
        </p:txBody>
      </p:sp>
      <p:sp>
        <p:nvSpPr>
          <p:cNvPr id="168" name="Google Shape;168;p24"/>
          <p:cNvSpPr txBox="1"/>
          <p:nvPr>
            <p:ph type="title"/>
          </p:nvPr>
        </p:nvSpPr>
        <p:spPr>
          <a:xfrm>
            <a:off x="1810200" y="557513"/>
            <a:ext cx="5523600" cy="477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Wireframe</a:t>
            </a:r>
            <a:endParaRPr/>
          </a:p>
        </p:txBody>
      </p:sp>
      <p:sp>
        <p:nvSpPr>
          <p:cNvPr id="169" name="Google Shape;169;p24"/>
          <p:cNvSpPr txBox="1"/>
          <p:nvPr>
            <p:ph idx="12" type="sldNum"/>
          </p:nvPr>
        </p:nvSpPr>
        <p:spPr>
          <a:xfrm>
            <a:off x="4282850" y="4840800"/>
            <a:ext cx="512700" cy="30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pic>
        <p:nvPicPr>
          <p:cNvPr id="170" name="Google Shape;170;p24"/>
          <p:cNvPicPr preferRelativeResize="0"/>
          <p:nvPr/>
        </p:nvPicPr>
        <p:blipFill>
          <a:blip r:embed="rId3">
            <a:alphaModFix/>
          </a:blip>
          <a:stretch>
            <a:fillRect/>
          </a:stretch>
        </p:blipFill>
        <p:spPr>
          <a:xfrm>
            <a:off x="152400" y="1187825"/>
            <a:ext cx="2208426" cy="3718850"/>
          </a:xfrm>
          <a:prstGeom prst="rect">
            <a:avLst/>
          </a:prstGeom>
          <a:noFill/>
          <a:ln>
            <a:noFill/>
          </a:ln>
        </p:spPr>
      </p:pic>
      <p:pic>
        <p:nvPicPr>
          <p:cNvPr id="171" name="Google Shape;171;p24"/>
          <p:cNvPicPr preferRelativeResize="0"/>
          <p:nvPr/>
        </p:nvPicPr>
        <p:blipFill>
          <a:blip r:embed="rId4">
            <a:alphaModFix/>
          </a:blip>
          <a:stretch>
            <a:fillRect/>
          </a:stretch>
        </p:blipFill>
        <p:spPr>
          <a:xfrm>
            <a:off x="2468825" y="1217450"/>
            <a:ext cx="2208425" cy="3718850"/>
          </a:xfrm>
          <a:prstGeom prst="rect">
            <a:avLst/>
          </a:prstGeom>
          <a:noFill/>
          <a:ln>
            <a:noFill/>
          </a:ln>
        </p:spPr>
      </p:pic>
      <p:pic>
        <p:nvPicPr>
          <p:cNvPr id="172" name="Google Shape;172;p24"/>
          <p:cNvPicPr preferRelativeResize="0"/>
          <p:nvPr/>
        </p:nvPicPr>
        <p:blipFill>
          <a:blip r:embed="rId5">
            <a:alphaModFix/>
          </a:blip>
          <a:stretch>
            <a:fillRect/>
          </a:stretch>
        </p:blipFill>
        <p:spPr>
          <a:xfrm>
            <a:off x="4721650" y="1217450"/>
            <a:ext cx="2208425" cy="3718850"/>
          </a:xfrm>
          <a:prstGeom prst="rect">
            <a:avLst/>
          </a:prstGeom>
          <a:noFill/>
          <a:ln>
            <a:noFill/>
          </a:ln>
        </p:spPr>
      </p:pic>
      <p:pic>
        <p:nvPicPr>
          <p:cNvPr id="173" name="Google Shape;173;p24"/>
          <p:cNvPicPr preferRelativeResize="0"/>
          <p:nvPr/>
        </p:nvPicPr>
        <p:blipFill>
          <a:blip r:embed="rId6">
            <a:alphaModFix/>
          </a:blip>
          <a:stretch>
            <a:fillRect/>
          </a:stretch>
        </p:blipFill>
        <p:spPr>
          <a:xfrm>
            <a:off x="6974475" y="1217450"/>
            <a:ext cx="2119976" cy="37188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25"/>
          <p:cNvSpPr txBox="1"/>
          <p:nvPr>
            <p:ph idx="4294967295" type="body"/>
          </p:nvPr>
        </p:nvSpPr>
        <p:spPr>
          <a:xfrm>
            <a:off x="932225" y="735656"/>
            <a:ext cx="3627000" cy="36723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sz="1800">
                <a:latin typeface="Merriweather"/>
                <a:ea typeface="Merriweather"/>
                <a:cs typeface="Merriweather"/>
                <a:sym typeface="Merriweather"/>
              </a:rPr>
              <a:t>Mobile</a:t>
            </a:r>
            <a:r>
              <a:rPr b="1" lang="en" sz="1800">
                <a:latin typeface="Merriweather"/>
                <a:ea typeface="Merriweather"/>
                <a:cs typeface="Merriweather"/>
                <a:sym typeface="Merriweather"/>
              </a:rPr>
              <a:t> project</a:t>
            </a:r>
            <a:endParaRPr b="1" sz="1800">
              <a:latin typeface="Merriweather"/>
              <a:ea typeface="Merriweather"/>
              <a:cs typeface="Merriweather"/>
              <a:sym typeface="Merriweather"/>
            </a:endParaRPr>
          </a:p>
          <a:p>
            <a:pPr indent="-381000" lvl="0" marL="457200" rtl="0" algn="l">
              <a:spcBef>
                <a:spcPts val="600"/>
              </a:spcBef>
              <a:spcAft>
                <a:spcPts val="0"/>
              </a:spcAft>
              <a:buSzPts val="2400"/>
              <a:buChar char="◉"/>
            </a:pPr>
            <a:r>
              <a:rPr lang="en"/>
              <a:t>Mobile view has 3 main </a:t>
            </a:r>
            <a:r>
              <a:rPr lang="en"/>
              <a:t>components</a:t>
            </a:r>
            <a:endParaRPr/>
          </a:p>
          <a:p>
            <a:pPr indent="-381000" lvl="1" marL="914400" rtl="0" algn="l">
              <a:spcBef>
                <a:spcPts val="0"/>
              </a:spcBef>
              <a:spcAft>
                <a:spcPts val="0"/>
              </a:spcAft>
              <a:buSzPts val="2400"/>
              <a:buChar char="○"/>
            </a:pPr>
            <a:r>
              <a:rPr lang="en"/>
              <a:t>Unsubscribe</a:t>
            </a:r>
            <a:endParaRPr/>
          </a:p>
          <a:p>
            <a:pPr indent="-381000" lvl="1" marL="914400" rtl="0" algn="l">
              <a:spcBef>
                <a:spcPts val="0"/>
              </a:spcBef>
              <a:spcAft>
                <a:spcPts val="0"/>
              </a:spcAft>
              <a:buSzPts val="2400"/>
              <a:buChar char="○"/>
            </a:pPr>
            <a:r>
              <a:rPr lang="en"/>
              <a:t>Student|Alumni</a:t>
            </a:r>
            <a:endParaRPr/>
          </a:p>
          <a:p>
            <a:pPr indent="-381000" lvl="1" marL="914400" rtl="0" algn="l">
              <a:spcBef>
                <a:spcPts val="0"/>
              </a:spcBef>
              <a:spcAft>
                <a:spcPts val="0"/>
              </a:spcAft>
              <a:buSzPts val="2400"/>
              <a:buChar char="○"/>
            </a:pPr>
            <a:r>
              <a:rPr lang="en"/>
              <a:t>Drop down menu</a:t>
            </a:r>
            <a:endParaRPr/>
          </a:p>
        </p:txBody>
      </p:sp>
      <p:sp>
        <p:nvSpPr>
          <p:cNvPr id="179" name="Google Shape;179;p25"/>
          <p:cNvSpPr txBox="1"/>
          <p:nvPr>
            <p:ph idx="12" type="sldNum"/>
          </p:nvPr>
        </p:nvSpPr>
        <p:spPr>
          <a:xfrm>
            <a:off x="4297650" y="4764749"/>
            <a:ext cx="548700" cy="30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pic>
        <p:nvPicPr>
          <p:cNvPr id="180" name="Google Shape;180;p25"/>
          <p:cNvPicPr preferRelativeResize="0"/>
          <p:nvPr/>
        </p:nvPicPr>
        <p:blipFill>
          <a:blip r:embed="rId4">
            <a:alphaModFix/>
          </a:blip>
          <a:stretch>
            <a:fillRect/>
          </a:stretch>
        </p:blipFill>
        <p:spPr>
          <a:xfrm>
            <a:off x="5695450" y="833900"/>
            <a:ext cx="1949700" cy="3759001"/>
          </a:xfrm>
          <a:prstGeom prst="rect">
            <a:avLst/>
          </a:prstGeom>
          <a:noFill/>
          <a:ln>
            <a:noFill/>
          </a:ln>
        </p:spPr>
      </p:pic>
      <p:grpSp>
        <p:nvGrpSpPr>
          <p:cNvPr id="181" name="Google Shape;181;p25"/>
          <p:cNvGrpSpPr/>
          <p:nvPr/>
        </p:nvGrpSpPr>
        <p:grpSpPr>
          <a:xfrm>
            <a:off x="5651317" y="470806"/>
            <a:ext cx="2037967" cy="4202001"/>
            <a:chOff x="2547150" y="238125"/>
            <a:chExt cx="2525675" cy="5238750"/>
          </a:xfrm>
        </p:grpSpPr>
        <p:sp>
          <p:nvSpPr>
            <p:cNvPr id="182" name="Google Shape;182;p25"/>
            <p:cNvSpPr/>
            <p:nvPr/>
          </p:nvSpPr>
          <p:spPr>
            <a:xfrm>
              <a:off x="2547150" y="238125"/>
              <a:ext cx="2525675" cy="5238750"/>
            </a:xfrm>
            <a:custGeom>
              <a:rect b="b" l="l" r="r" t="t"/>
              <a:pathLst>
                <a:path extrusionOk="0" h="209550" w="101027">
                  <a:moveTo>
                    <a:pt x="98629" y="18886"/>
                  </a:moveTo>
                  <a:lnTo>
                    <a:pt x="98629" y="190364"/>
                  </a:lnTo>
                  <a:lnTo>
                    <a:pt x="2398" y="190364"/>
                  </a:lnTo>
                  <a:lnTo>
                    <a:pt x="2398" y="18886"/>
                  </a:lnTo>
                  <a:close/>
                  <a:moveTo>
                    <a:pt x="10343" y="0"/>
                  </a:moveTo>
                  <a:lnTo>
                    <a:pt x="9293" y="75"/>
                  </a:lnTo>
                  <a:lnTo>
                    <a:pt x="8244" y="225"/>
                  </a:lnTo>
                  <a:lnTo>
                    <a:pt x="7270" y="450"/>
                  </a:lnTo>
                  <a:lnTo>
                    <a:pt x="6295" y="824"/>
                  </a:lnTo>
                  <a:lnTo>
                    <a:pt x="5396" y="1274"/>
                  </a:lnTo>
                  <a:lnTo>
                    <a:pt x="4572" y="1799"/>
                  </a:lnTo>
                  <a:lnTo>
                    <a:pt x="3747" y="2398"/>
                  </a:lnTo>
                  <a:lnTo>
                    <a:pt x="2998" y="3073"/>
                  </a:lnTo>
                  <a:lnTo>
                    <a:pt x="2323" y="3747"/>
                  </a:lnTo>
                  <a:lnTo>
                    <a:pt x="1724" y="4572"/>
                  </a:lnTo>
                  <a:lnTo>
                    <a:pt x="1199" y="5396"/>
                  </a:lnTo>
                  <a:lnTo>
                    <a:pt x="824" y="6370"/>
                  </a:lnTo>
                  <a:lnTo>
                    <a:pt x="450" y="7270"/>
                  </a:lnTo>
                  <a:lnTo>
                    <a:pt x="225" y="8319"/>
                  </a:lnTo>
                  <a:lnTo>
                    <a:pt x="0" y="9293"/>
                  </a:lnTo>
                  <a:lnTo>
                    <a:pt x="0" y="10343"/>
                  </a:lnTo>
                  <a:lnTo>
                    <a:pt x="0" y="199207"/>
                  </a:lnTo>
                  <a:lnTo>
                    <a:pt x="0" y="200257"/>
                  </a:lnTo>
                  <a:lnTo>
                    <a:pt x="225" y="201231"/>
                  </a:lnTo>
                  <a:lnTo>
                    <a:pt x="450" y="202280"/>
                  </a:lnTo>
                  <a:lnTo>
                    <a:pt x="824" y="203180"/>
                  </a:lnTo>
                  <a:lnTo>
                    <a:pt x="1199" y="204154"/>
                  </a:lnTo>
                  <a:lnTo>
                    <a:pt x="1724" y="204978"/>
                  </a:lnTo>
                  <a:lnTo>
                    <a:pt x="2323" y="205803"/>
                  </a:lnTo>
                  <a:lnTo>
                    <a:pt x="2998" y="206477"/>
                  </a:lnTo>
                  <a:lnTo>
                    <a:pt x="3747" y="207152"/>
                  </a:lnTo>
                  <a:lnTo>
                    <a:pt x="4572" y="207751"/>
                  </a:lnTo>
                  <a:lnTo>
                    <a:pt x="5396" y="208276"/>
                  </a:lnTo>
                  <a:lnTo>
                    <a:pt x="6295" y="208726"/>
                  </a:lnTo>
                  <a:lnTo>
                    <a:pt x="7270" y="209100"/>
                  </a:lnTo>
                  <a:lnTo>
                    <a:pt x="8244" y="209325"/>
                  </a:lnTo>
                  <a:lnTo>
                    <a:pt x="9293" y="209475"/>
                  </a:lnTo>
                  <a:lnTo>
                    <a:pt x="10343" y="209550"/>
                  </a:lnTo>
                  <a:lnTo>
                    <a:pt x="90610" y="209550"/>
                  </a:lnTo>
                  <a:lnTo>
                    <a:pt x="91659" y="209475"/>
                  </a:lnTo>
                  <a:lnTo>
                    <a:pt x="92708" y="209325"/>
                  </a:lnTo>
                  <a:lnTo>
                    <a:pt x="93682" y="209100"/>
                  </a:lnTo>
                  <a:lnTo>
                    <a:pt x="94657" y="208726"/>
                  </a:lnTo>
                  <a:lnTo>
                    <a:pt x="95556" y="208276"/>
                  </a:lnTo>
                  <a:lnTo>
                    <a:pt x="96455" y="207751"/>
                  </a:lnTo>
                  <a:lnTo>
                    <a:pt x="97205" y="207152"/>
                  </a:lnTo>
                  <a:lnTo>
                    <a:pt x="97954" y="206477"/>
                  </a:lnTo>
                  <a:lnTo>
                    <a:pt x="98629" y="205803"/>
                  </a:lnTo>
                  <a:lnTo>
                    <a:pt x="99228" y="204978"/>
                  </a:lnTo>
                  <a:lnTo>
                    <a:pt x="99753" y="204154"/>
                  </a:lnTo>
                  <a:lnTo>
                    <a:pt x="100203" y="203180"/>
                  </a:lnTo>
                  <a:lnTo>
                    <a:pt x="100577" y="202280"/>
                  </a:lnTo>
                  <a:lnTo>
                    <a:pt x="100802" y="201231"/>
                  </a:lnTo>
                  <a:lnTo>
                    <a:pt x="100952" y="200257"/>
                  </a:lnTo>
                  <a:lnTo>
                    <a:pt x="101027" y="199207"/>
                  </a:lnTo>
                  <a:lnTo>
                    <a:pt x="101027" y="10343"/>
                  </a:lnTo>
                  <a:lnTo>
                    <a:pt x="100952" y="9293"/>
                  </a:lnTo>
                  <a:lnTo>
                    <a:pt x="100802" y="8319"/>
                  </a:lnTo>
                  <a:lnTo>
                    <a:pt x="100577" y="7270"/>
                  </a:lnTo>
                  <a:lnTo>
                    <a:pt x="100203" y="6370"/>
                  </a:lnTo>
                  <a:lnTo>
                    <a:pt x="99753" y="5396"/>
                  </a:lnTo>
                  <a:lnTo>
                    <a:pt x="99228" y="4572"/>
                  </a:lnTo>
                  <a:lnTo>
                    <a:pt x="98629" y="3747"/>
                  </a:lnTo>
                  <a:lnTo>
                    <a:pt x="97954" y="3073"/>
                  </a:lnTo>
                  <a:lnTo>
                    <a:pt x="97205" y="2398"/>
                  </a:lnTo>
                  <a:lnTo>
                    <a:pt x="96455" y="1799"/>
                  </a:lnTo>
                  <a:lnTo>
                    <a:pt x="95556" y="1274"/>
                  </a:lnTo>
                  <a:lnTo>
                    <a:pt x="94657" y="824"/>
                  </a:lnTo>
                  <a:lnTo>
                    <a:pt x="93682" y="450"/>
                  </a:lnTo>
                  <a:lnTo>
                    <a:pt x="92708" y="225"/>
                  </a:lnTo>
                  <a:lnTo>
                    <a:pt x="91659" y="75"/>
                  </a:lnTo>
                  <a:lnTo>
                    <a:pt x="9061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25"/>
            <p:cNvSpPr/>
            <p:nvPr/>
          </p:nvSpPr>
          <p:spPr>
            <a:xfrm>
              <a:off x="3557025" y="5147100"/>
              <a:ext cx="504050" cy="179900"/>
            </a:xfrm>
            <a:custGeom>
              <a:rect b="b" l="l" r="r" t="t"/>
              <a:pathLst>
                <a:path extrusionOk="0" h="7196" w="20162">
                  <a:moveTo>
                    <a:pt x="3598" y="0"/>
                  </a:moveTo>
                  <a:lnTo>
                    <a:pt x="2849" y="75"/>
                  </a:lnTo>
                  <a:lnTo>
                    <a:pt x="2174" y="300"/>
                  </a:lnTo>
                  <a:lnTo>
                    <a:pt x="1575" y="600"/>
                  </a:lnTo>
                  <a:lnTo>
                    <a:pt x="1050" y="1050"/>
                  </a:lnTo>
                  <a:lnTo>
                    <a:pt x="600" y="1574"/>
                  </a:lnTo>
                  <a:lnTo>
                    <a:pt x="301" y="2174"/>
                  </a:lnTo>
                  <a:lnTo>
                    <a:pt x="76" y="2848"/>
                  </a:lnTo>
                  <a:lnTo>
                    <a:pt x="1" y="3598"/>
                  </a:lnTo>
                  <a:lnTo>
                    <a:pt x="76" y="4347"/>
                  </a:lnTo>
                  <a:lnTo>
                    <a:pt x="301" y="5022"/>
                  </a:lnTo>
                  <a:lnTo>
                    <a:pt x="600" y="5621"/>
                  </a:lnTo>
                  <a:lnTo>
                    <a:pt x="1050" y="6146"/>
                  </a:lnTo>
                  <a:lnTo>
                    <a:pt x="1575" y="6596"/>
                  </a:lnTo>
                  <a:lnTo>
                    <a:pt x="2174" y="6896"/>
                  </a:lnTo>
                  <a:lnTo>
                    <a:pt x="2849" y="7120"/>
                  </a:lnTo>
                  <a:lnTo>
                    <a:pt x="3598" y="7195"/>
                  </a:lnTo>
                  <a:lnTo>
                    <a:pt x="16639" y="7195"/>
                  </a:lnTo>
                  <a:lnTo>
                    <a:pt x="17313" y="7120"/>
                  </a:lnTo>
                  <a:lnTo>
                    <a:pt x="17988" y="6896"/>
                  </a:lnTo>
                  <a:lnTo>
                    <a:pt x="18587" y="6596"/>
                  </a:lnTo>
                  <a:lnTo>
                    <a:pt x="19112" y="6146"/>
                  </a:lnTo>
                  <a:lnTo>
                    <a:pt x="19562" y="5621"/>
                  </a:lnTo>
                  <a:lnTo>
                    <a:pt x="19861" y="5022"/>
                  </a:lnTo>
                  <a:lnTo>
                    <a:pt x="20086" y="4347"/>
                  </a:lnTo>
                  <a:lnTo>
                    <a:pt x="20161" y="3598"/>
                  </a:lnTo>
                  <a:lnTo>
                    <a:pt x="20086" y="2848"/>
                  </a:lnTo>
                  <a:lnTo>
                    <a:pt x="19861" y="2174"/>
                  </a:lnTo>
                  <a:lnTo>
                    <a:pt x="19562" y="1574"/>
                  </a:lnTo>
                  <a:lnTo>
                    <a:pt x="19112" y="1050"/>
                  </a:lnTo>
                  <a:lnTo>
                    <a:pt x="18587" y="600"/>
                  </a:lnTo>
                  <a:lnTo>
                    <a:pt x="17988" y="300"/>
                  </a:lnTo>
                  <a:lnTo>
                    <a:pt x="17313" y="75"/>
                  </a:lnTo>
                  <a:lnTo>
                    <a:pt x="16639"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25"/>
            <p:cNvSpPr/>
            <p:nvPr/>
          </p:nvSpPr>
          <p:spPr>
            <a:xfrm>
              <a:off x="3008050" y="423600"/>
              <a:ext cx="99325" cy="99325"/>
            </a:xfrm>
            <a:custGeom>
              <a:rect b="b" l="l" r="r" t="t"/>
              <a:pathLst>
                <a:path extrusionOk="0" h="3973" w="3973">
                  <a:moveTo>
                    <a:pt x="2024" y="1"/>
                  </a:moveTo>
                  <a:lnTo>
                    <a:pt x="1575" y="76"/>
                  </a:lnTo>
                  <a:lnTo>
                    <a:pt x="1200" y="151"/>
                  </a:lnTo>
                  <a:lnTo>
                    <a:pt x="900" y="375"/>
                  </a:lnTo>
                  <a:lnTo>
                    <a:pt x="600" y="600"/>
                  </a:lnTo>
                  <a:lnTo>
                    <a:pt x="375" y="900"/>
                  </a:lnTo>
                  <a:lnTo>
                    <a:pt x="151" y="1200"/>
                  </a:lnTo>
                  <a:lnTo>
                    <a:pt x="76" y="1575"/>
                  </a:lnTo>
                  <a:lnTo>
                    <a:pt x="1" y="2024"/>
                  </a:lnTo>
                  <a:lnTo>
                    <a:pt x="76" y="2399"/>
                  </a:lnTo>
                  <a:lnTo>
                    <a:pt x="151" y="2774"/>
                  </a:lnTo>
                  <a:lnTo>
                    <a:pt x="375" y="3073"/>
                  </a:lnTo>
                  <a:lnTo>
                    <a:pt x="600" y="3373"/>
                  </a:lnTo>
                  <a:lnTo>
                    <a:pt x="900" y="3673"/>
                  </a:lnTo>
                  <a:lnTo>
                    <a:pt x="1200" y="3823"/>
                  </a:lnTo>
                  <a:lnTo>
                    <a:pt x="1575" y="3973"/>
                  </a:lnTo>
                  <a:lnTo>
                    <a:pt x="2399" y="3973"/>
                  </a:lnTo>
                  <a:lnTo>
                    <a:pt x="2774"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4" y="151"/>
                  </a:lnTo>
                  <a:lnTo>
                    <a:pt x="2399" y="76"/>
                  </a:lnTo>
                  <a:lnTo>
                    <a:pt x="2024"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25"/>
            <p:cNvSpPr/>
            <p:nvPr/>
          </p:nvSpPr>
          <p:spPr>
            <a:xfrm>
              <a:off x="3566400" y="434850"/>
              <a:ext cx="487175" cy="76850"/>
            </a:xfrm>
            <a:custGeom>
              <a:rect b="b" l="l" r="r" t="t"/>
              <a:pathLst>
                <a:path extrusionOk="0" h="3074" w="19487">
                  <a:moveTo>
                    <a:pt x="1275" y="0"/>
                  </a:moveTo>
                  <a:lnTo>
                    <a:pt x="1050" y="75"/>
                  </a:lnTo>
                  <a:lnTo>
                    <a:pt x="750" y="150"/>
                  </a:lnTo>
                  <a:lnTo>
                    <a:pt x="525" y="300"/>
                  </a:lnTo>
                  <a:lnTo>
                    <a:pt x="375" y="450"/>
                  </a:lnTo>
                  <a:lnTo>
                    <a:pt x="225" y="675"/>
                  </a:lnTo>
                  <a:lnTo>
                    <a:pt x="75" y="975"/>
                  </a:lnTo>
                  <a:lnTo>
                    <a:pt x="1" y="1274"/>
                  </a:lnTo>
                  <a:lnTo>
                    <a:pt x="1" y="1574"/>
                  </a:lnTo>
                  <a:lnTo>
                    <a:pt x="1" y="1874"/>
                  </a:lnTo>
                  <a:lnTo>
                    <a:pt x="75" y="2174"/>
                  </a:lnTo>
                  <a:lnTo>
                    <a:pt x="225" y="2399"/>
                  </a:lnTo>
                  <a:lnTo>
                    <a:pt x="375" y="2623"/>
                  </a:lnTo>
                  <a:lnTo>
                    <a:pt x="525" y="2773"/>
                  </a:lnTo>
                  <a:lnTo>
                    <a:pt x="750" y="2923"/>
                  </a:lnTo>
                  <a:lnTo>
                    <a:pt x="1050" y="2998"/>
                  </a:lnTo>
                  <a:lnTo>
                    <a:pt x="1275" y="3073"/>
                  </a:lnTo>
                  <a:lnTo>
                    <a:pt x="18137" y="3073"/>
                  </a:lnTo>
                  <a:lnTo>
                    <a:pt x="18437" y="2998"/>
                  </a:lnTo>
                  <a:lnTo>
                    <a:pt x="18662" y="2923"/>
                  </a:lnTo>
                  <a:lnTo>
                    <a:pt x="18887" y="2773"/>
                  </a:lnTo>
                  <a:lnTo>
                    <a:pt x="19112" y="2623"/>
                  </a:lnTo>
                  <a:lnTo>
                    <a:pt x="19262" y="2399"/>
                  </a:lnTo>
                  <a:lnTo>
                    <a:pt x="19337" y="2174"/>
                  </a:lnTo>
                  <a:lnTo>
                    <a:pt x="19412" y="1874"/>
                  </a:lnTo>
                  <a:lnTo>
                    <a:pt x="19486" y="1574"/>
                  </a:lnTo>
                  <a:lnTo>
                    <a:pt x="19412" y="1274"/>
                  </a:lnTo>
                  <a:lnTo>
                    <a:pt x="19337" y="975"/>
                  </a:lnTo>
                  <a:lnTo>
                    <a:pt x="19262" y="675"/>
                  </a:lnTo>
                  <a:lnTo>
                    <a:pt x="19112" y="450"/>
                  </a:lnTo>
                  <a:lnTo>
                    <a:pt x="18887" y="300"/>
                  </a:lnTo>
                  <a:lnTo>
                    <a:pt x="18662" y="150"/>
                  </a:lnTo>
                  <a:lnTo>
                    <a:pt x="18437" y="75"/>
                  </a:lnTo>
                  <a:lnTo>
                    <a:pt x="18137"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26"/>
          <p:cNvSpPr txBox="1"/>
          <p:nvPr>
            <p:ph idx="12" type="sldNum"/>
          </p:nvPr>
        </p:nvSpPr>
        <p:spPr>
          <a:xfrm>
            <a:off x="4297650" y="4764749"/>
            <a:ext cx="548700" cy="30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pic>
        <p:nvPicPr>
          <p:cNvPr id="191" name="Google Shape;191;p26"/>
          <p:cNvPicPr preferRelativeResize="0"/>
          <p:nvPr/>
        </p:nvPicPr>
        <p:blipFill>
          <a:blip r:embed="rId3">
            <a:alphaModFix/>
          </a:blip>
          <a:stretch>
            <a:fillRect/>
          </a:stretch>
        </p:blipFill>
        <p:spPr>
          <a:xfrm>
            <a:off x="1930775" y="710000"/>
            <a:ext cx="5282450" cy="3580300"/>
          </a:xfrm>
          <a:prstGeom prst="rect">
            <a:avLst/>
          </a:prstGeom>
          <a:noFill/>
          <a:ln>
            <a:noFill/>
          </a:ln>
        </p:spPr>
      </p:pic>
      <p:grpSp>
        <p:nvGrpSpPr>
          <p:cNvPr id="192" name="Google Shape;192;p26"/>
          <p:cNvGrpSpPr/>
          <p:nvPr/>
        </p:nvGrpSpPr>
        <p:grpSpPr>
          <a:xfrm>
            <a:off x="1374928" y="528451"/>
            <a:ext cx="6394151" cy="4086595"/>
            <a:chOff x="1177450" y="241631"/>
            <a:chExt cx="6173152" cy="3616776"/>
          </a:xfrm>
        </p:grpSpPr>
        <p:sp>
          <p:nvSpPr>
            <p:cNvPr id="193" name="Google Shape;193;p26"/>
            <p:cNvSpPr/>
            <p:nvPr/>
          </p:nvSpPr>
          <p:spPr>
            <a:xfrm>
              <a:off x="1682275" y="241631"/>
              <a:ext cx="5161606" cy="3454973"/>
            </a:xfrm>
            <a:custGeom>
              <a:rect b="b" l="l" r="r" t="t"/>
              <a:pathLst>
                <a:path extrusionOk="0" h="3454973" w="5161606">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4" name="Google Shape;194;p26"/>
            <p:cNvSpPr/>
            <p:nvPr/>
          </p:nvSpPr>
          <p:spPr>
            <a:xfrm>
              <a:off x="1177450" y="3763229"/>
              <a:ext cx="6173152" cy="95178"/>
            </a:xfrm>
            <a:custGeom>
              <a:rect b="b" l="l" r="r" t="t"/>
              <a:pathLst>
                <a:path extrusionOk="0" h="95178" w="6173152">
                  <a:moveTo>
                    <a:pt x="0" y="0"/>
                  </a:moveTo>
                  <a:cubicBezTo>
                    <a:pt x="0" y="0"/>
                    <a:pt x="129540" y="95178"/>
                    <a:pt x="450533" y="95178"/>
                  </a:cubicBezTo>
                  <a:lnTo>
                    <a:pt x="5817870" y="95178"/>
                  </a:lnTo>
                  <a:cubicBezTo>
                    <a:pt x="5948363" y="95178"/>
                    <a:pt x="6173153" y="0"/>
                    <a:pt x="6173153" y="0"/>
                  </a:cubicBezTo>
                  <a:lnTo>
                    <a:pt x="0"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5" name="Google Shape;195;p26"/>
            <p:cNvSpPr/>
            <p:nvPr/>
          </p:nvSpPr>
          <p:spPr>
            <a:xfrm>
              <a:off x="1177450" y="3687086"/>
              <a:ext cx="6172200" cy="76142"/>
            </a:xfrm>
            <a:custGeom>
              <a:rect b="b" l="l" r="r" t="t"/>
              <a:pathLst>
                <a:path extrusionOk="0" h="76142" w="6172200">
                  <a:moveTo>
                    <a:pt x="0" y="76143"/>
                  </a:moveTo>
                  <a:lnTo>
                    <a:pt x="6172200" y="76143"/>
                  </a:lnTo>
                  <a:lnTo>
                    <a:pt x="6172200" y="0"/>
                  </a:lnTo>
                  <a:lnTo>
                    <a:pt x="0" y="0"/>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6" name="Google Shape;196;p26"/>
            <p:cNvSpPr/>
            <p:nvPr/>
          </p:nvSpPr>
          <p:spPr>
            <a:xfrm>
              <a:off x="3806350" y="3687086"/>
              <a:ext cx="903922" cy="47589"/>
            </a:xfrm>
            <a:custGeom>
              <a:rect b="b" l="l" r="r" t="t"/>
              <a:pathLst>
                <a:path extrusionOk="0" h="47589" w="903922">
                  <a:moveTo>
                    <a:pt x="0" y="0"/>
                  </a:moveTo>
                  <a:cubicBezTo>
                    <a:pt x="0" y="0"/>
                    <a:pt x="26670" y="47589"/>
                    <a:pt x="53340" y="47589"/>
                  </a:cubicBezTo>
                  <a:lnTo>
                    <a:pt x="850582" y="47589"/>
                  </a:lnTo>
                  <a:cubicBezTo>
                    <a:pt x="877253" y="47589"/>
                    <a:pt x="903922" y="0"/>
                    <a:pt x="903922" y="0"/>
                  </a:cubicBezTo>
                  <a:lnTo>
                    <a:pt x="0" y="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97" name="Google Shape;197;p26"/>
          <p:cNvSpPr txBox="1"/>
          <p:nvPr/>
        </p:nvSpPr>
        <p:spPr>
          <a:xfrm>
            <a:off x="550625" y="2833350"/>
            <a:ext cx="3156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Raleway"/>
              <a:ea typeface="Raleway"/>
              <a:cs typeface="Raleway"/>
              <a:sym typeface="Raleway"/>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27"/>
          <p:cNvSpPr txBox="1"/>
          <p:nvPr>
            <p:ph idx="4294967295" type="title"/>
          </p:nvPr>
        </p:nvSpPr>
        <p:spPr>
          <a:xfrm>
            <a:off x="1810300" y="556800"/>
            <a:ext cx="5523600" cy="477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In two or three columns</a:t>
            </a:r>
            <a:endParaRPr/>
          </a:p>
        </p:txBody>
      </p:sp>
      <p:sp>
        <p:nvSpPr>
          <p:cNvPr id="203" name="Google Shape;203;p27"/>
          <p:cNvSpPr txBox="1"/>
          <p:nvPr>
            <p:ph idx="1" type="body"/>
          </p:nvPr>
        </p:nvSpPr>
        <p:spPr>
          <a:xfrm>
            <a:off x="457200" y="1462775"/>
            <a:ext cx="8204700" cy="34632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t/>
            </a:r>
            <a:endParaRPr b="1">
              <a:solidFill>
                <a:schemeClr val="accent1"/>
              </a:solidFill>
            </a:endParaRPr>
          </a:p>
          <a:p>
            <a:pPr indent="0" lvl="0" marL="0" rtl="0" algn="l">
              <a:spcBef>
                <a:spcPts val="600"/>
              </a:spcBef>
              <a:spcAft>
                <a:spcPts val="0"/>
              </a:spcAft>
              <a:buNone/>
            </a:pPr>
            <a:r>
              <a:t/>
            </a:r>
            <a:endParaRPr/>
          </a:p>
        </p:txBody>
      </p:sp>
      <p:sp>
        <p:nvSpPr>
          <p:cNvPr id="204" name="Google Shape;204;p27"/>
          <p:cNvSpPr txBox="1"/>
          <p:nvPr>
            <p:ph type="title"/>
          </p:nvPr>
        </p:nvSpPr>
        <p:spPr>
          <a:xfrm>
            <a:off x="1810200" y="557513"/>
            <a:ext cx="5523600" cy="477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Active Campaign</a:t>
            </a:r>
            <a:endParaRPr/>
          </a:p>
        </p:txBody>
      </p:sp>
      <p:sp>
        <p:nvSpPr>
          <p:cNvPr id="205" name="Google Shape;205;p27"/>
          <p:cNvSpPr txBox="1"/>
          <p:nvPr>
            <p:ph idx="12" type="sldNum"/>
          </p:nvPr>
        </p:nvSpPr>
        <p:spPr>
          <a:xfrm>
            <a:off x="4297650" y="4764749"/>
            <a:ext cx="548700" cy="30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pic>
        <p:nvPicPr>
          <p:cNvPr id="206" name="Google Shape;206;p27"/>
          <p:cNvPicPr preferRelativeResize="0"/>
          <p:nvPr/>
        </p:nvPicPr>
        <p:blipFill>
          <a:blip r:embed="rId3">
            <a:alphaModFix/>
          </a:blip>
          <a:stretch>
            <a:fillRect/>
          </a:stretch>
        </p:blipFill>
        <p:spPr>
          <a:xfrm>
            <a:off x="2712625" y="1143825"/>
            <a:ext cx="3223550" cy="36209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28"/>
          <p:cNvSpPr txBox="1"/>
          <p:nvPr>
            <p:ph idx="4294967295" type="ctrTitle"/>
          </p:nvPr>
        </p:nvSpPr>
        <p:spPr>
          <a:xfrm>
            <a:off x="685800" y="857249"/>
            <a:ext cx="7772400" cy="742800"/>
          </a:xfrm>
          <a:prstGeom prst="rect">
            <a:avLst/>
          </a:prstGeom>
          <a:noFill/>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A61C00"/>
                </a:solidFill>
              </a:rPr>
              <a:t>Thank you for listening.</a:t>
            </a:r>
            <a:endParaRPr sz="2400">
              <a:solidFill>
                <a:srgbClr val="A61C00"/>
              </a:solidFill>
            </a:endParaRPr>
          </a:p>
        </p:txBody>
      </p:sp>
      <p:sp>
        <p:nvSpPr>
          <p:cNvPr id="212" name="Google Shape;212;p28"/>
          <p:cNvSpPr txBox="1"/>
          <p:nvPr>
            <p:ph idx="4294967295" type="subTitle"/>
          </p:nvPr>
        </p:nvSpPr>
        <p:spPr>
          <a:xfrm>
            <a:off x="1275150" y="1468463"/>
            <a:ext cx="6593700" cy="784800"/>
          </a:xfrm>
          <a:prstGeom prst="rect">
            <a:avLst/>
          </a:prstGeom>
        </p:spPr>
        <p:txBody>
          <a:bodyPr anchorCtr="0" anchor="t" bIns="91425" lIns="91425" spcFirstLastPara="1" rIns="91425" wrap="square" tIns="91425">
            <a:noAutofit/>
          </a:bodyPr>
          <a:lstStyle/>
          <a:p>
            <a:pPr indent="0" lvl="0" marL="0" rtl="0" algn="ctr">
              <a:spcBef>
                <a:spcPts val="600"/>
              </a:spcBef>
              <a:spcAft>
                <a:spcPts val="0"/>
              </a:spcAft>
              <a:buNone/>
            </a:pPr>
            <a:r>
              <a:rPr b="1" lang="en" sz="3600">
                <a:solidFill>
                  <a:schemeClr val="lt1"/>
                </a:solidFill>
              </a:rPr>
              <a:t>ANY QUESTIONS?</a:t>
            </a:r>
            <a:endParaRPr b="1" sz="3600">
              <a:solidFill>
                <a:schemeClr val="lt1"/>
              </a:solidFill>
            </a:endParaRPr>
          </a:p>
        </p:txBody>
      </p:sp>
      <p:sp>
        <p:nvSpPr>
          <p:cNvPr id="213" name="Google Shape;213;p28"/>
          <p:cNvSpPr txBox="1"/>
          <p:nvPr>
            <p:ph idx="12" type="sldNum"/>
          </p:nvPr>
        </p:nvSpPr>
        <p:spPr>
          <a:xfrm>
            <a:off x="4297650" y="4764749"/>
            <a:ext cx="548700" cy="30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grpSp>
        <p:nvGrpSpPr>
          <p:cNvPr id="214" name="Google Shape;214;p28"/>
          <p:cNvGrpSpPr/>
          <p:nvPr/>
        </p:nvGrpSpPr>
        <p:grpSpPr>
          <a:xfrm>
            <a:off x="3927600" y="2539800"/>
            <a:ext cx="1288800" cy="63900"/>
            <a:chOff x="3927600" y="2539800"/>
            <a:chExt cx="1288800" cy="63900"/>
          </a:xfrm>
        </p:grpSpPr>
        <p:cxnSp>
          <p:nvCxnSpPr>
            <p:cNvPr id="215" name="Google Shape;215;p28"/>
            <p:cNvCxnSpPr/>
            <p:nvPr/>
          </p:nvCxnSpPr>
          <p:spPr>
            <a:xfrm>
              <a:off x="3927600" y="2571750"/>
              <a:ext cx="1288800" cy="0"/>
            </a:xfrm>
            <a:prstGeom prst="straightConnector1">
              <a:avLst/>
            </a:prstGeom>
            <a:noFill/>
            <a:ln cap="flat" cmpd="sng" w="9525">
              <a:solidFill>
                <a:schemeClr val="accent3"/>
              </a:solidFill>
              <a:prstDash val="solid"/>
              <a:round/>
              <a:headEnd len="med" w="med" type="none"/>
              <a:tailEnd len="med" w="med" type="none"/>
            </a:ln>
          </p:spPr>
        </p:cxnSp>
        <p:sp>
          <p:nvSpPr>
            <p:cNvPr id="216" name="Google Shape;216;p28"/>
            <p:cNvSpPr/>
            <p:nvPr/>
          </p:nvSpPr>
          <p:spPr>
            <a:xfrm flipH="1">
              <a:off x="4538275" y="2539800"/>
              <a:ext cx="67500" cy="63900"/>
            </a:xfrm>
            <a:prstGeom prst="diamond">
              <a:avLst/>
            </a:prstGeom>
            <a:solidFill>
              <a:srgbClr val="22222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 name="Shape 74"/>
        <p:cNvGrpSpPr/>
        <p:nvPr/>
      </p:nvGrpSpPr>
      <p:grpSpPr>
        <a:xfrm>
          <a:off x="0" y="0"/>
          <a:ext cx="0" cy="0"/>
          <a:chOff x="0" y="0"/>
          <a:chExt cx="0" cy="0"/>
        </a:xfrm>
      </p:grpSpPr>
      <p:sp>
        <p:nvSpPr>
          <p:cNvPr id="75" name="Google Shape;75;p13"/>
          <p:cNvSpPr txBox="1"/>
          <p:nvPr>
            <p:ph idx="4294967295" type="title"/>
          </p:nvPr>
        </p:nvSpPr>
        <p:spPr>
          <a:xfrm>
            <a:off x="1810300" y="556800"/>
            <a:ext cx="5523600" cy="477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About this template</a:t>
            </a:r>
            <a:endParaRPr/>
          </a:p>
        </p:txBody>
      </p:sp>
      <p:sp>
        <p:nvSpPr>
          <p:cNvPr id="76" name="Google Shape;76;p13"/>
          <p:cNvSpPr txBox="1"/>
          <p:nvPr>
            <p:ph type="title"/>
          </p:nvPr>
        </p:nvSpPr>
        <p:spPr>
          <a:xfrm>
            <a:off x="1810200" y="557513"/>
            <a:ext cx="5523600" cy="477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Background</a:t>
            </a:r>
            <a:endParaRPr/>
          </a:p>
        </p:txBody>
      </p:sp>
      <p:sp>
        <p:nvSpPr>
          <p:cNvPr id="77" name="Google Shape;77;p13"/>
          <p:cNvSpPr txBox="1"/>
          <p:nvPr/>
        </p:nvSpPr>
        <p:spPr>
          <a:xfrm>
            <a:off x="457200" y="1278873"/>
            <a:ext cx="3776700" cy="3260400"/>
          </a:xfrm>
          <a:prstGeom prst="rect">
            <a:avLst/>
          </a:prstGeom>
          <a:noFill/>
          <a:ln>
            <a:noFill/>
          </a:ln>
        </p:spPr>
        <p:txBody>
          <a:bodyPr anchorCtr="0" anchor="t" bIns="91425" lIns="91425" spcFirstLastPara="1" rIns="91425" wrap="square" tIns="91425">
            <a:noAutofit/>
          </a:bodyPr>
          <a:lstStyle/>
          <a:p>
            <a:pPr indent="0" lvl="0" marL="0" rtl="0" algn="l">
              <a:spcBef>
                <a:spcPts val="600"/>
              </a:spcBef>
              <a:spcAft>
                <a:spcPts val="0"/>
              </a:spcAft>
              <a:buNone/>
            </a:pPr>
            <a:r>
              <a:rPr b="1" lang="en" sz="2100">
                <a:solidFill>
                  <a:schemeClr val="accent1"/>
                </a:solidFill>
                <a:latin typeface="Raleway"/>
                <a:ea typeface="Raleway"/>
                <a:cs typeface="Raleway"/>
                <a:sym typeface="Raleway"/>
              </a:rPr>
              <a:t>The Problem</a:t>
            </a:r>
            <a:endParaRPr sz="2100">
              <a:solidFill>
                <a:schemeClr val="accent1"/>
              </a:solidFill>
              <a:latin typeface="Raleway"/>
              <a:ea typeface="Raleway"/>
              <a:cs typeface="Raleway"/>
              <a:sym typeface="Raleway"/>
            </a:endParaRPr>
          </a:p>
          <a:p>
            <a:pPr indent="0" lvl="0" marL="0" rtl="0" algn="l">
              <a:spcBef>
                <a:spcPts val="600"/>
              </a:spcBef>
              <a:spcAft>
                <a:spcPts val="0"/>
              </a:spcAft>
              <a:buClr>
                <a:schemeClr val="dk1"/>
              </a:buClr>
              <a:buSzPts val="1100"/>
              <a:buFont typeface="Arial"/>
              <a:buNone/>
            </a:pPr>
            <a:r>
              <a:rPr lang="en" sz="2000">
                <a:latin typeface="Raleway"/>
                <a:ea typeface="Raleway"/>
                <a:cs typeface="Raleway"/>
                <a:sym typeface="Raleway"/>
              </a:rPr>
              <a:t>iSchool Careers needs creative ideas to improve the content of their newsletter, and the formatting of the wireframes.</a:t>
            </a:r>
            <a:endParaRPr sz="2000">
              <a:latin typeface="Raleway"/>
              <a:ea typeface="Raleway"/>
              <a:cs typeface="Raleway"/>
              <a:sym typeface="Raleway"/>
            </a:endParaRPr>
          </a:p>
          <a:p>
            <a:pPr indent="0" lvl="0" marL="0" rtl="0" algn="l">
              <a:spcBef>
                <a:spcPts val="600"/>
              </a:spcBef>
              <a:spcAft>
                <a:spcPts val="0"/>
              </a:spcAft>
              <a:buClr>
                <a:schemeClr val="dk1"/>
              </a:buClr>
              <a:buSzPts val="1100"/>
              <a:buFont typeface="Arial"/>
              <a:buNone/>
            </a:pPr>
            <a:r>
              <a:t/>
            </a:r>
            <a:endParaRPr sz="1800">
              <a:latin typeface="Raleway"/>
              <a:ea typeface="Raleway"/>
              <a:cs typeface="Raleway"/>
              <a:sym typeface="Raleway"/>
            </a:endParaRPr>
          </a:p>
          <a:p>
            <a:pPr indent="0" lvl="0" marL="0" rtl="0" algn="l">
              <a:spcBef>
                <a:spcPts val="600"/>
              </a:spcBef>
              <a:spcAft>
                <a:spcPts val="0"/>
              </a:spcAft>
              <a:buNone/>
            </a:pPr>
            <a:r>
              <a:t/>
            </a:r>
            <a:endParaRPr>
              <a:solidFill>
                <a:srgbClr val="222222"/>
              </a:solidFill>
              <a:latin typeface="Raleway"/>
              <a:ea typeface="Raleway"/>
              <a:cs typeface="Raleway"/>
              <a:sym typeface="Raleway"/>
            </a:endParaRPr>
          </a:p>
        </p:txBody>
      </p:sp>
      <p:sp>
        <p:nvSpPr>
          <p:cNvPr id="78" name="Google Shape;78;p13"/>
          <p:cNvSpPr txBox="1"/>
          <p:nvPr/>
        </p:nvSpPr>
        <p:spPr>
          <a:xfrm>
            <a:off x="4744975" y="1278880"/>
            <a:ext cx="3941700" cy="2412600"/>
          </a:xfrm>
          <a:prstGeom prst="rect">
            <a:avLst/>
          </a:prstGeom>
          <a:noFill/>
          <a:ln>
            <a:noFill/>
          </a:ln>
        </p:spPr>
        <p:txBody>
          <a:bodyPr anchorCtr="0" anchor="t" bIns="91425" lIns="91425" spcFirstLastPara="1" rIns="91425" wrap="square" tIns="91425">
            <a:noAutofit/>
          </a:bodyPr>
          <a:lstStyle/>
          <a:p>
            <a:pPr indent="0" lvl="0" marL="0" rtl="0" algn="l">
              <a:spcBef>
                <a:spcPts val="600"/>
              </a:spcBef>
              <a:spcAft>
                <a:spcPts val="0"/>
              </a:spcAft>
              <a:buNone/>
            </a:pPr>
            <a:r>
              <a:rPr b="1" lang="en" sz="2100">
                <a:solidFill>
                  <a:schemeClr val="accent1"/>
                </a:solidFill>
                <a:latin typeface="Raleway"/>
                <a:ea typeface="Raleway"/>
                <a:cs typeface="Raleway"/>
                <a:sym typeface="Raleway"/>
              </a:rPr>
              <a:t>Our Solution</a:t>
            </a:r>
            <a:endParaRPr b="1" sz="2100">
              <a:solidFill>
                <a:schemeClr val="accent1"/>
              </a:solidFill>
              <a:latin typeface="Raleway"/>
              <a:ea typeface="Raleway"/>
              <a:cs typeface="Raleway"/>
              <a:sym typeface="Raleway"/>
            </a:endParaRPr>
          </a:p>
          <a:p>
            <a:pPr indent="0" lvl="0" marL="0" rtl="0" algn="l">
              <a:spcBef>
                <a:spcPts val="600"/>
              </a:spcBef>
              <a:spcAft>
                <a:spcPts val="0"/>
              </a:spcAft>
              <a:buNone/>
            </a:pPr>
            <a:r>
              <a:rPr lang="en" sz="2000">
                <a:solidFill>
                  <a:schemeClr val="dk1"/>
                </a:solidFill>
                <a:latin typeface="Raleway"/>
                <a:ea typeface="Raleway"/>
                <a:cs typeface="Raleway"/>
                <a:sym typeface="Raleway"/>
              </a:rPr>
              <a:t>By s</a:t>
            </a:r>
            <a:r>
              <a:rPr lang="en" sz="2000">
                <a:solidFill>
                  <a:schemeClr val="dk1"/>
                </a:solidFill>
                <a:latin typeface="Raleway"/>
                <a:ea typeface="Raleway"/>
                <a:cs typeface="Raleway"/>
                <a:sym typeface="Raleway"/>
              </a:rPr>
              <a:t>eparating</a:t>
            </a:r>
            <a:r>
              <a:rPr lang="en" sz="2000">
                <a:solidFill>
                  <a:schemeClr val="dk1"/>
                </a:solidFill>
                <a:latin typeface="Raleway"/>
                <a:ea typeface="Raleway"/>
                <a:cs typeface="Raleway"/>
                <a:sym typeface="Raleway"/>
              </a:rPr>
              <a:t> the audience, we decluttered the newsletter. This allowed room for additional improvements to be made on the format and wireframe.</a:t>
            </a:r>
            <a:endParaRPr sz="2000">
              <a:solidFill>
                <a:schemeClr val="dk1"/>
              </a:solidFill>
              <a:latin typeface="Raleway"/>
              <a:ea typeface="Raleway"/>
              <a:cs typeface="Raleway"/>
              <a:sym typeface="Raleway"/>
            </a:endParaRPr>
          </a:p>
          <a:p>
            <a:pPr indent="0" lvl="0" marL="0" rtl="0" algn="l">
              <a:spcBef>
                <a:spcPts val="600"/>
              </a:spcBef>
              <a:spcAft>
                <a:spcPts val="0"/>
              </a:spcAft>
              <a:buNone/>
            </a:pPr>
            <a:r>
              <a:t/>
            </a:r>
            <a:endParaRPr>
              <a:solidFill>
                <a:srgbClr val="222222"/>
              </a:solidFill>
              <a:latin typeface="Raleway"/>
              <a:ea typeface="Raleway"/>
              <a:cs typeface="Raleway"/>
              <a:sym typeface="Raleway"/>
            </a:endParaRPr>
          </a:p>
        </p:txBody>
      </p:sp>
      <p:sp>
        <p:nvSpPr>
          <p:cNvPr id="79" name="Google Shape;79;p13"/>
          <p:cNvSpPr txBox="1"/>
          <p:nvPr>
            <p:ph idx="12" type="sldNum"/>
          </p:nvPr>
        </p:nvSpPr>
        <p:spPr>
          <a:xfrm>
            <a:off x="4297650" y="4764749"/>
            <a:ext cx="548700" cy="30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4"/>
          <p:cNvSpPr txBox="1"/>
          <p:nvPr>
            <p:ph type="title"/>
          </p:nvPr>
        </p:nvSpPr>
        <p:spPr>
          <a:xfrm>
            <a:off x="1810200" y="557513"/>
            <a:ext cx="5523600" cy="477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Brainstorm</a:t>
            </a:r>
            <a:endParaRPr/>
          </a:p>
        </p:txBody>
      </p:sp>
      <p:sp>
        <p:nvSpPr>
          <p:cNvPr id="85" name="Google Shape;85;p14"/>
          <p:cNvSpPr txBox="1"/>
          <p:nvPr>
            <p:ph idx="1" type="body"/>
          </p:nvPr>
        </p:nvSpPr>
        <p:spPr>
          <a:xfrm>
            <a:off x="457200" y="1403306"/>
            <a:ext cx="8229600" cy="35226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a:solidFill>
                  <a:schemeClr val="accent1"/>
                </a:solidFill>
              </a:rPr>
              <a:t>Empathize</a:t>
            </a:r>
            <a:endParaRPr b="1">
              <a:solidFill>
                <a:schemeClr val="accent1"/>
              </a:solidFill>
            </a:endParaRPr>
          </a:p>
          <a:p>
            <a:pPr indent="-342900" lvl="0" marL="457200" rtl="0" algn="l">
              <a:spcBef>
                <a:spcPts val="600"/>
              </a:spcBef>
              <a:spcAft>
                <a:spcPts val="0"/>
              </a:spcAft>
              <a:buSzPts val="1800"/>
              <a:buChar char="◉"/>
            </a:pPr>
            <a:r>
              <a:rPr lang="en"/>
              <a:t>Identified our target audience</a:t>
            </a:r>
            <a:endParaRPr/>
          </a:p>
          <a:p>
            <a:pPr indent="-381000" lvl="1" marL="914400" rtl="0" algn="l">
              <a:spcBef>
                <a:spcPts val="0"/>
              </a:spcBef>
              <a:spcAft>
                <a:spcPts val="0"/>
              </a:spcAft>
              <a:buSzPts val="2400"/>
              <a:buChar char="○"/>
            </a:pPr>
            <a:r>
              <a:rPr lang="en"/>
              <a:t>Student </a:t>
            </a:r>
            <a:endParaRPr/>
          </a:p>
          <a:p>
            <a:pPr indent="-381000" lvl="1" marL="914400" rtl="0" algn="l">
              <a:spcBef>
                <a:spcPts val="0"/>
              </a:spcBef>
              <a:spcAft>
                <a:spcPts val="0"/>
              </a:spcAft>
              <a:buSzPts val="2400"/>
              <a:buChar char="○"/>
            </a:pPr>
            <a:r>
              <a:rPr lang="en"/>
              <a:t>Alumni</a:t>
            </a:r>
            <a:endParaRPr/>
          </a:p>
          <a:p>
            <a:pPr indent="-342900" lvl="0" marL="457200" rtl="0" algn="l">
              <a:spcBef>
                <a:spcPts val="0"/>
              </a:spcBef>
              <a:spcAft>
                <a:spcPts val="0"/>
              </a:spcAft>
              <a:buSzPts val="1800"/>
              <a:buChar char="◉"/>
            </a:pPr>
            <a:r>
              <a:rPr lang="en"/>
              <a:t>Used our environment to identify the interests and needs of our audience</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p:txBody>
      </p:sp>
      <p:sp>
        <p:nvSpPr>
          <p:cNvPr id="86" name="Google Shape;86;p14"/>
          <p:cNvSpPr txBox="1"/>
          <p:nvPr>
            <p:ph idx="12" type="sldNum"/>
          </p:nvPr>
        </p:nvSpPr>
        <p:spPr>
          <a:xfrm>
            <a:off x="4297650" y="4764749"/>
            <a:ext cx="548700" cy="30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5"/>
          <p:cNvSpPr txBox="1"/>
          <p:nvPr>
            <p:ph type="title"/>
          </p:nvPr>
        </p:nvSpPr>
        <p:spPr>
          <a:xfrm>
            <a:off x="1810200" y="557513"/>
            <a:ext cx="5523600" cy="477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Brainstorm</a:t>
            </a:r>
            <a:endParaRPr/>
          </a:p>
        </p:txBody>
      </p:sp>
      <p:sp>
        <p:nvSpPr>
          <p:cNvPr id="92" name="Google Shape;92;p15"/>
          <p:cNvSpPr txBox="1"/>
          <p:nvPr>
            <p:ph idx="1" type="body"/>
          </p:nvPr>
        </p:nvSpPr>
        <p:spPr>
          <a:xfrm>
            <a:off x="457200" y="1403306"/>
            <a:ext cx="8229600" cy="35226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a:solidFill>
                  <a:schemeClr val="accent1"/>
                </a:solidFill>
              </a:rPr>
              <a:t>Define</a:t>
            </a:r>
            <a:endParaRPr b="1">
              <a:solidFill>
                <a:schemeClr val="accent1"/>
              </a:solidFill>
            </a:endParaRPr>
          </a:p>
          <a:p>
            <a:pPr indent="-342900" lvl="0" marL="457200" rtl="0" algn="l">
              <a:spcBef>
                <a:spcPts val="600"/>
              </a:spcBef>
              <a:spcAft>
                <a:spcPts val="0"/>
              </a:spcAft>
              <a:buSzPts val="1800"/>
              <a:buChar char="◉"/>
            </a:pPr>
            <a:r>
              <a:rPr lang="en"/>
              <a:t>We defined the challenge by creating a problem statement:</a:t>
            </a:r>
            <a:endParaRPr/>
          </a:p>
          <a:p>
            <a:pPr indent="0" lvl="0" marL="457200" rtl="0" algn="l">
              <a:spcBef>
                <a:spcPts val="600"/>
              </a:spcBef>
              <a:spcAft>
                <a:spcPts val="0"/>
              </a:spcAft>
              <a:buNone/>
            </a:pPr>
            <a:r>
              <a:t/>
            </a:r>
            <a:endParaRPr sz="800"/>
          </a:p>
          <a:p>
            <a:pPr indent="0" lvl="0" marL="0" rtl="0" algn="l">
              <a:spcBef>
                <a:spcPts val="600"/>
              </a:spcBef>
              <a:spcAft>
                <a:spcPts val="0"/>
              </a:spcAft>
              <a:buNone/>
            </a:pPr>
            <a:r>
              <a:rPr lang="en"/>
              <a:t>“</a:t>
            </a:r>
            <a:r>
              <a:rPr lang="en">
                <a:solidFill>
                  <a:srgbClr val="000000"/>
                </a:solidFill>
              </a:rPr>
              <a:t>How can changing the </a:t>
            </a:r>
            <a:r>
              <a:rPr b="1" lang="en">
                <a:solidFill>
                  <a:schemeClr val="accent1"/>
                </a:solidFill>
              </a:rPr>
              <a:t>format</a:t>
            </a:r>
            <a:r>
              <a:rPr lang="en">
                <a:solidFill>
                  <a:srgbClr val="000000"/>
                </a:solidFill>
              </a:rPr>
              <a:t> of the newsletter, effectively improve the user’s experience?”</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p:txBody>
      </p:sp>
      <p:sp>
        <p:nvSpPr>
          <p:cNvPr id="93" name="Google Shape;93;p15"/>
          <p:cNvSpPr txBox="1"/>
          <p:nvPr>
            <p:ph idx="12" type="sldNum"/>
          </p:nvPr>
        </p:nvSpPr>
        <p:spPr>
          <a:xfrm>
            <a:off x="4297650" y="4764749"/>
            <a:ext cx="548700" cy="30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6"/>
          <p:cNvSpPr txBox="1"/>
          <p:nvPr>
            <p:ph type="title"/>
          </p:nvPr>
        </p:nvSpPr>
        <p:spPr>
          <a:xfrm>
            <a:off x="1810200" y="557513"/>
            <a:ext cx="5523600" cy="477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Brainstorm</a:t>
            </a:r>
            <a:endParaRPr/>
          </a:p>
        </p:txBody>
      </p:sp>
      <p:sp>
        <p:nvSpPr>
          <p:cNvPr id="99" name="Google Shape;99;p16"/>
          <p:cNvSpPr txBox="1"/>
          <p:nvPr>
            <p:ph idx="1" type="body"/>
          </p:nvPr>
        </p:nvSpPr>
        <p:spPr>
          <a:xfrm>
            <a:off x="227775" y="1137325"/>
            <a:ext cx="4686300" cy="37959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a:solidFill>
                  <a:schemeClr val="accent1"/>
                </a:solidFill>
              </a:rPr>
              <a:t>Ideate</a:t>
            </a:r>
            <a:endParaRPr b="1">
              <a:solidFill>
                <a:schemeClr val="accent1"/>
              </a:solidFill>
            </a:endParaRPr>
          </a:p>
          <a:p>
            <a:pPr indent="-342900" lvl="0" marL="457200" rtl="0" algn="l">
              <a:spcBef>
                <a:spcPts val="600"/>
              </a:spcBef>
              <a:spcAft>
                <a:spcPts val="0"/>
              </a:spcAft>
              <a:buSzPts val="1800"/>
              <a:buChar char="◉"/>
            </a:pPr>
            <a:r>
              <a:rPr lang="en"/>
              <a:t> We </a:t>
            </a:r>
            <a:r>
              <a:rPr lang="en"/>
              <a:t>brainstormed</a:t>
            </a:r>
            <a:r>
              <a:rPr lang="en"/>
              <a:t> design solutions on figma</a:t>
            </a:r>
            <a:endParaRPr/>
          </a:p>
          <a:p>
            <a:pPr indent="-342900" lvl="0" marL="457200" rtl="0" algn="l">
              <a:spcBef>
                <a:spcPts val="0"/>
              </a:spcBef>
              <a:spcAft>
                <a:spcPts val="0"/>
              </a:spcAft>
              <a:buSzPts val="1800"/>
              <a:buChar char="◉"/>
            </a:pPr>
            <a:r>
              <a:rPr lang="en"/>
              <a:t>We identified the main personas </a:t>
            </a:r>
            <a:endParaRPr/>
          </a:p>
          <a:p>
            <a:pPr indent="-342900" lvl="0" marL="457200" rtl="0" algn="l">
              <a:spcBef>
                <a:spcPts val="0"/>
              </a:spcBef>
              <a:spcAft>
                <a:spcPts val="0"/>
              </a:spcAft>
              <a:buSzPts val="1800"/>
              <a:buChar char="◉"/>
            </a:pPr>
            <a:r>
              <a:rPr lang="en"/>
              <a:t>We started designing the wireframe to fit their needs</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p:txBody>
      </p:sp>
      <p:sp>
        <p:nvSpPr>
          <p:cNvPr id="100" name="Google Shape;100;p16"/>
          <p:cNvSpPr txBox="1"/>
          <p:nvPr>
            <p:ph idx="12" type="sldNum"/>
          </p:nvPr>
        </p:nvSpPr>
        <p:spPr>
          <a:xfrm>
            <a:off x="4297650" y="4764749"/>
            <a:ext cx="548700" cy="30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pic>
        <p:nvPicPr>
          <p:cNvPr id="101" name="Google Shape;101;p16"/>
          <p:cNvPicPr preferRelativeResize="0"/>
          <p:nvPr/>
        </p:nvPicPr>
        <p:blipFill rotWithShape="1">
          <a:blip r:embed="rId3">
            <a:alphaModFix/>
          </a:blip>
          <a:srcRect b="0" l="13806" r="21619" t="0"/>
          <a:stretch/>
        </p:blipFill>
        <p:spPr>
          <a:xfrm>
            <a:off x="5113900" y="1170950"/>
            <a:ext cx="3855875" cy="39725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17"/>
          <p:cNvSpPr txBox="1"/>
          <p:nvPr>
            <p:ph type="title"/>
          </p:nvPr>
        </p:nvSpPr>
        <p:spPr>
          <a:xfrm>
            <a:off x="1810200" y="557513"/>
            <a:ext cx="5523600" cy="477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Brainstorm</a:t>
            </a:r>
            <a:endParaRPr/>
          </a:p>
        </p:txBody>
      </p:sp>
      <p:sp>
        <p:nvSpPr>
          <p:cNvPr id="107" name="Google Shape;107;p17"/>
          <p:cNvSpPr txBox="1"/>
          <p:nvPr>
            <p:ph idx="1" type="body"/>
          </p:nvPr>
        </p:nvSpPr>
        <p:spPr>
          <a:xfrm>
            <a:off x="457200" y="1403306"/>
            <a:ext cx="8229600" cy="35226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t/>
            </a:r>
            <a:endParaRPr/>
          </a:p>
          <a:p>
            <a:pPr indent="0" lvl="0" marL="0" rtl="0" algn="l">
              <a:spcBef>
                <a:spcPts val="600"/>
              </a:spcBef>
              <a:spcAft>
                <a:spcPts val="0"/>
              </a:spcAft>
              <a:buNone/>
            </a:pPr>
            <a:r>
              <a:t/>
            </a:r>
            <a:endParaRPr/>
          </a:p>
        </p:txBody>
      </p:sp>
      <p:sp>
        <p:nvSpPr>
          <p:cNvPr id="108" name="Google Shape;108;p17"/>
          <p:cNvSpPr txBox="1"/>
          <p:nvPr>
            <p:ph idx="12" type="sldNum"/>
          </p:nvPr>
        </p:nvSpPr>
        <p:spPr>
          <a:xfrm>
            <a:off x="4297650" y="4764749"/>
            <a:ext cx="548700" cy="30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pic>
        <p:nvPicPr>
          <p:cNvPr id="109" name="Google Shape;109;p17"/>
          <p:cNvPicPr preferRelativeResize="0"/>
          <p:nvPr/>
        </p:nvPicPr>
        <p:blipFill rotWithShape="1">
          <a:blip r:embed="rId3">
            <a:alphaModFix/>
          </a:blip>
          <a:srcRect b="9868" l="0" r="0" t="6077"/>
          <a:stretch/>
        </p:blipFill>
        <p:spPr>
          <a:xfrm>
            <a:off x="1534175" y="1690425"/>
            <a:ext cx="6086400" cy="3034900"/>
          </a:xfrm>
          <a:prstGeom prst="rect">
            <a:avLst/>
          </a:prstGeom>
          <a:noFill/>
          <a:ln>
            <a:noFill/>
          </a:ln>
        </p:spPr>
      </p:pic>
      <p:sp>
        <p:nvSpPr>
          <p:cNvPr id="110" name="Google Shape;110;p17"/>
          <p:cNvSpPr txBox="1"/>
          <p:nvPr/>
        </p:nvSpPr>
        <p:spPr>
          <a:xfrm>
            <a:off x="1455300" y="1260950"/>
            <a:ext cx="23667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chemeClr val="accent1"/>
                </a:solidFill>
                <a:latin typeface="Raleway"/>
                <a:ea typeface="Raleway"/>
                <a:cs typeface="Raleway"/>
                <a:sym typeface="Raleway"/>
              </a:rPr>
              <a:t>Ideate</a:t>
            </a:r>
            <a:endParaRPr b="1" sz="2000">
              <a:solidFill>
                <a:schemeClr val="accent1"/>
              </a:solidFill>
              <a:latin typeface="Raleway"/>
              <a:ea typeface="Raleway"/>
              <a:cs typeface="Raleway"/>
              <a:sym typeface="Raleway"/>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18"/>
          <p:cNvSpPr txBox="1"/>
          <p:nvPr>
            <p:ph type="title"/>
          </p:nvPr>
        </p:nvSpPr>
        <p:spPr>
          <a:xfrm>
            <a:off x="1810200" y="557513"/>
            <a:ext cx="5523600" cy="477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Prototype</a:t>
            </a:r>
            <a:endParaRPr/>
          </a:p>
        </p:txBody>
      </p:sp>
      <p:sp>
        <p:nvSpPr>
          <p:cNvPr id="116" name="Google Shape;116;p18"/>
          <p:cNvSpPr txBox="1"/>
          <p:nvPr>
            <p:ph idx="1" type="body"/>
          </p:nvPr>
        </p:nvSpPr>
        <p:spPr>
          <a:xfrm>
            <a:off x="457200" y="1403306"/>
            <a:ext cx="8229600" cy="35226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a:solidFill>
                  <a:schemeClr val="accent1"/>
                </a:solidFill>
              </a:rPr>
              <a:t>Prototype</a:t>
            </a:r>
            <a:endParaRPr b="1">
              <a:solidFill>
                <a:schemeClr val="accent1"/>
              </a:solidFill>
            </a:endParaRPr>
          </a:p>
          <a:p>
            <a:pPr indent="-342900" lvl="0" marL="457200" rtl="0" algn="l">
              <a:spcBef>
                <a:spcPts val="600"/>
              </a:spcBef>
              <a:spcAft>
                <a:spcPts val="0"/>
              </a:spcAft>
              <a:buSzPts val="1800"/>
              <a:buChar char="◉"/>
            </a:pPr>
            <a:r>
              <a:rPr lang="en"/>
              <a:t> We redesigned the wireframes</a:t>
            </a:r>
            <a:endParaRPr/>
          </a:p>
          <a:p>
            <a:pPr indent="-381000" lvl="1" marL="914400" rtl="0" algn="l">
              <a:spcBef>
                <a:spcPts val="0"/>
              </a:spcBef>
              <a:spcAft>
                <a:spcPts val="0"/>
              </a:spcAft>
              <a:buSzPts val="2400"/>
              <a:buChar char="○"/>
            </a:pPr>
            <a:r>
              <a:rPr lang="en"/>
              <a:t>Desktop &amp; Mobile view</a:t>
            </a:r>
            <a:endParaRPr/>
          </a:p>
          <a:p>
            <a:pPr indent="-342900" lvl="0" marL="457200" rtl="0" algn="l">
              <a:spcBef>
                <a:spcPts val="0"/>
              </a:spcBef>
              <a:spcAft>
                <a:spcPts val="0"/>
              </a:spcAft>
              <a:buSzPts val="1800"/>
              <a:buChar char="◉"/>
            </a:pPr>
            <a:r>
              <a:rPr lang="en"/>
              <a:t>We built a mockup site on Active Campaign</a:t>
            </a:r>
            <a:endParaRPr/>
          </a:p>
          <a:p>
            <a:pPr indent="0" lvl="0" marL="45720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p:txBody>
      </p:sp>
      <p:sp>
        <p:nvSpPr>
          <p:cNvPr id="117" name="Google Shape;117;p18"/>
          <p:cNvSpPr txBox="1"/>
          <p:nvPr>
            <p:ph idx="12" type="sldNum"/>
          </p:nvPr>
        </p:nvSpPr>
        <p:spPr>
          <a:xfrm>
            <a:off x="4297650" y="4764749"/>
            <a:ext cx="548700" cy="30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19"/>
          <p:cNvSpPr txBox="1"/>
          <p:nvPr>
            <p:ph type="title"/>
          </p:nvPr>
        </p:nvSpPr>
        <p:spPr>
          <a:xfrm>
            <a:off x="1810200" y="557513"/>
            <a:ext cx="5523600" cy="477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TEST</a:t>
            </a:r>
            <a:endParaRPr/>
          </a:p>
        </p:txBody>
      </p:sp>
      <p:sp>
        <p:nvSpPr>
          <p:cNvPr id="123" name="Google Shape;123;p19"/>
          <p:cNvSpPr txBox="1"/>
          <p:nvPr>
            <p:ph idx="1" type="body"/>
          </p:nvPr>
        </p:nvSpPr>
        <p:spPr>
          <a:xfrm>
            <a:off x="457200" y="1403306"/>
            <a:ext cx="8229600" cy="35226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a:solidFill>
                  <a:schemeClr val="accent1"/>
                </a:solidFill>
              </a:rPr>
              <a:t>Test</a:t>
            </a:r>
            <a:endParaRPr b="1">
              <a:solidFill>
                <a:schemeClr val="accent1"/>
              </a:solidFill>
            </a:endParaRPr>
          </a:p>
          <a:p>
            <a:pPr indent="-342900" lvl="0" marL="457200" rtl="0" algn="l">
              <a:spcBef>
                <a:spcPts val="600"/>
              </a:spcBef>
              <a:spcAft>
                <a:spcPts val="0"/>
              </a:spcAft>
              <a:buSzPts val="1800"/>
              <a:buChar char="◉"/>
            </a:pPr>
            <a:r>
              <a:rPr lang="en"/>
              <a:t>Tested the design on Active Campaign</a:t>
            </a:r>
            <a:endParaRPr/>
          </a:p>
          <a:p>
            <a:pPr indent="-342900" lvl="0" marL="457200" rtl="0" algn="l">
              <a:spcBef>
                <a:spcPts val="0"/>
              </a:spcBef>
              <a:spcAft>
                <a:spcPts val="0"/>
              </a:spcAft>
              <a:buSzPts val="1800"/>
              <a:buChar char="◉"/>
            </a:pPr>
            <a:r>
              <a:rPr lang="en"/>
              <a:t>Created a </a:t>
            </a:r>
            <a:r>
              <a:rPr lang="en"/>
              <a:t>scenario</a:t>
            </a:r>
            <a:r>
              <a:rPr lang="en"/>
              <a:t> that captured a real life situation by exposing our prototypes to our </a:t>
            </a:r>
            <a:r>
              <a:rPr lang="en"/>
              <a:t>mentor</a:t>
            </a:r>
            <a:endParaRPr/>
          </a:p>
          <a:p>
            <a:pPr indent="0" lvl="0" marL="0" rtl="0" algn="l">
              <a:spcBef>
                <a:spcPts val="600"/>
              </a:spcBef>
              <a:spcAft>
                <a:spcPts val="0"/>
              </a:spcAft>
              <a:buNone/>
            </a:pPr>
            <a:r>
              <a:t/>
            </a:r>
            <a:endParaRPr/>
          </a:p>
        </p:txBody>
      </p:sp>
      <p:sp>
        <p:nvSpPr>
          <p:cNvPr id="124" name="Google Shape;124;p19"/>
          <p:cNvSpPr txBox="1"/>
          <p:nvPr>
            <p:ph idx="12" type="sldNum"/>
          </p:nvPr>
        </p:nvSpPr>
        <p:spPr>
          <a:xfrm>
            <a:off x="4297650" y="4764749"/>
            <a:ext cx="548700" cy="30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20"/>
          <p:cNvSpPr txBox="1"/>
          <p:nvPr>
            <p:ph idx="1" type="body"/>
          </p:nvPr>
        </p:nvSpPr>
        <p:spPr>
          <a:xfrm>
            <a:off x="457200" y="1397363"/>
            <a:ext cx="3994500" cy="35283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a:solidFill>
                  <a:schemeClr val="accent1"/>
                </a:solidFill>
              </a:rPr>
              <a:t>Mobile</a:t>
            </a:r>
            <a:endParaRPr b="1">
              <a:solidFill>
                <a:schemeClr val="accent1"/>
              </a:solidFill>
            </a:endParaRPr>
          </a:p>
          <a:p>
            <a:pPr indent="0" lvl="0" marL="0" rtl="0" algn="l">
              <a:spcBef>
                <a:spcPts val="600"/>
              </a:spcBef>
              <a:spcAft>
                <a:spcPts val="0"/>
              </a:spcAft>
              <a:buNone/>
            </a:pPr>
            <a:r>
              <a:t/>
            </a:r>
            <a:endParaRPr/>
          </a:p>
        </p:txBody>
      </p:sp>
      <p:sp>
        <p:nvSpPr>
          <p:cNvPr id="130" name="Google Shape;130;p20"/>
          <p:cNvSpPr txBox="1"/>
          <p:nvPr>
            <p:ph type="title"/>
          </p:nvPr>
        </p:nvSpPr>
        <p:spPr>
          <a:xfrm>
            <a:off x="1810200" y="150463"/>
            <a:ext cx="5523600" cy="477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Wireframe</a:t>
            </a:r>
            <a:endParaRPr/>
          </a:p>
        </p:txBody>
      </p:sp>
      <p:sp>
        <p:nvSpPr>
          <p:cNvPr id="131" name="Google Shape;131;p20"/>
          <p:cNvSpPr txBox="1"/>
          <p:nvPr>
            <p:ph idx="12" type="sldNum"/>
          </p:nvPr>
        </p:nvSpPr>
        <p:spPr>
          <a:xfrm>
            <a:off x="3903000" y="4727049"/>
            <a:ext cx="548700" cy="30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pic>
        <p:nvPicPr>
          <p:cNvPr id="132" name="Google Shape;132;p20"/>
          <p:cNvPicPr preferRelativeResize="0"/>
          <p:nvPr/>
        </p:nvPicPr>
        <p:blipFill>
          <a:blip r:embed="rId3">
            <a:alphaModFix/>
          </a:blip>
          <a:stretch>
            <a:fillRect/>
          </a:stretch>
        </p:blipFill>
        <p:spPr>
          <a:xfrm>
            <a:off x="1996400" y="814825"/>
            <a:ext cx="1681525" cy="4214926"/>
          </a:xfrm>
          <a:prstGeom prst="rect">
            <a:avLst/>
          </a:prstGeom>
          <a:noFill/>
          <a:ln>
            <a:noFill/>
          </a:ln>
        </p:spPr>
      </p:pic>
      <p:pic>
        <p:nvPicPr>
          <p:cNvPr id="133" name="Google Shape;133;p20"/>
          <p:cNvPicPr preferRelativeResize="0"/>
          <p:nvPr/>
        </p:nvPicPr>
        <p:blipFill rotWithShape="1">
          <a:blip r:embed="rId4">
            <a:alphaModFix/>
          </a:blip>
          <a:srcRect b="1170" l="0" r="0" t="-1170"/>
          <a:stretch/>
        </p:blipFill>
        <p:spPr>
          <a:xfrm>
            <a:off x="3903000" y="1054063"/>
            <a:ext cx="1492975" cy="4214926"/>
          </a:xfrm>
          <a:prstGeom prst="rect">
            <a:avLst/>
          </a:prstGeom>
          <a:noFill/>
          <a:ln>
            <a:noFill/>
          </a:ln>
        </p:spPr>
      </p:pic>
      <p:pic>
        <p:nvPicPr>
          <p:cNvPr id="134" name="Google Shape;134;p20"/>
          <p:cNvPicPr preferRelativeResize="0"/>
          <p:nvPr/>
        </p:nvPicPr>
        <p:blipFill>
          <a:blip r:embed="rId5">
            <a:alphaModFix/>
          </a:blip>
          <a:stretch>
            <a:fillRect/>
          </a:stretch>
        </p:blipFill>
        <p:spPr>
          <a:xfrm>
            <a:off x="5621050" y="814825"/>
            <a:ext cx="1241125" cy="42149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thello template">
  <a:themeElements>
    <a:clrScheme name="Custom 347">
      <a:dk1>
        <a:srgbClr val="222222"/>
      </a:dk1>
      <a:lt1>
        <a:srgbClr val="FFFFFF"/>
      </a:lt1>
      <a:dk2>
        <a:srgbClr val="8B8B8B"/>
      </a:dk2>
      <a:lt2>
        <a:srgbClr val="F3F3F3"/>
      </a:lt2>
      <a:accent1>
        <a:srgbClr val="A8122A"/>
      </a:accent1>
      <a:accent2>
        <a:srgbClr val="B88A92"/>
      </a:accent2>
      <a:accent3>
        <a:srgbClr val="F5F1E0"/>
      </a:accent3>
      <a:accent4>
        <a:srgbClr val="D6CEAD"/>
      </a:accent4>
      <a:accent5>
        <a:srgbClr val="434343"/>
      </a:accent5>
      <a:accent6>
        <a:srgbClr val="B7B7B7"/>
      </a:accent6>
      <a:hlink>
        <a:srgbClr val="A8122A"/>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